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381" r:id="rId2"/>
    <p:sldId id="380" r:id="rId3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38" autoAdjust="0"/>
  </p:normalViewPr>
  <p:slideViewPr>
    <p:cSldViewPr>
      <p:cViewPr varScale="1">
        <p:scale>
          <a:sx n="64" d="100"/>
          <a:sy n="64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943210-61EC-4238-81CD-4D65A02E4875}" type="datetimeFigureOut">
              <a:rPr lang="es-CO" smtClean="0"/>
              <a:pPr/>
              <a:t>25/06/2021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A9F044-4CF4-4156-AE63-1132EACA76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44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E8C51F-F2D5-4A9F-A17A-BC5AAE9355B4}" type="datetimeFigureOut">
              <a:rPr lang="es-CO" smtClean="0"/>
              <a:pPr/>
              <a:t>25/06/2021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AAEAFD3-598A-4EA0-B4F0-811D71E7BAC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AED-0479-47EA-AD38-E27566497915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8012-A2FB-4AB1-9385-A2E54007F7BF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555F-BAAA-4F18-AB41-9D71963186F1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29E9-72C9-4D8C-A2B4-95A14F9312E4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10AC-7322-42E6-B2E0-D1EFA928493A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DA4-CF2E-44D8-8714-1EBF18A259BF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9D38-F7D4-4732-8ADA-8CBB2EA9CF73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33A1-D03A-4105-A789-C1C7060D0B61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F8B6-979A-4165-BA62-CB8226D05ABE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23C5-82EB-4764-A4AE-EC34DA6B4353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A485-7B38-4EEF-B86E-7D208FCC401C}" type="datetime1">
              <a:rPr lang="es-CO" smtClean="0"/>
              <a:pPr/>
              <a:t>25/06/2021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098DDF-42C3-4BAD-81E0-2DB349ACB18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76BD7D-92C0-4B81-8ADF-65682DE56F9D}" type="datetime1">
              <a:rPr lang="es-CO" smtClean="0"/>
              <a:pPr/>
              <a:t>25/06/2021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CO"/>
              <a:t>Fabrizio Bolaño López - UTPC</a:t>
            </a:r>
            <a:endParaRPr lang="es-CO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098DDF-42C3-4BAD-81E0-2DB349ACB18C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/>
              <a:t>EJERCICIO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1</a:t>
            </a:fld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Diseñar el MER para el siguiente enunciado. Tener en cuenta las reglas de normalización.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7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/>
              <a:t>EJERCICIO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8DDF-42C3-4BAD-81E0-2DB349ACB18C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dirty="0"/>
              <a:t>Cierta agencia de viajes gestiona los billetes de avión a clientes mediante una Base de Datos con cuatro tablas principales: Aeropuertos, Vuelos, Clientes y Billetes.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ES" dirty="0"/>
              <a:t>Se distinguen dos tipos de aeropuerto: Nacional y Extranjero. Un vuelo viene determinado por el aeropuerto de salida, el aeropuerto de llegada, hora del vuelo y el número de plazas, suponemos que hay un vuelo todos los días a esa hora. Los billetes de avión indican el vuelo, el cliente y la fecha.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CO" dirty="0"/>
              <a:t>Un aeropuerto puede figurar varias veces como aeropuerto origen y varias veces como aeropuerto destino.</a:t>
            </a:r>
          </a:p>
          <a:p>
            <a:pPr marL="0" indent="0">
              <a:buNone/>
            </a:pPr>
            <a:r>
              <a:rPr lang="es-CO" dirty="0"/>
              <a:t>Un vuelo puede figurar en varios billetes.</a:t>
            </a:r>
          </a:p>
          <a:p>
            <a:pPr marL="0" indent="0">
              <a:buNone/>
            </a:pPr>
            <a:r>
              <a:rPr lang="es-CO" dirty="0"/>
              <a:t>Un cliente puede comprar varios billetes.</a:t>
            </a:r>
            <a:br>
              <a:rPr lang="es-CO" dirty="0"/>
            </a:br>
            <a:br>
              <a:rPr lang="es-CO" dirty="0"/>
            </a:br>
            <a:br>
              <a:rPr lang="es-ES" dirty="0"/>
            </a:br>
            <a:br>
              <a:rPr lang="es-CO" dirty="0"/>
            </a:b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6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1830</TotalTime>
  <Words>147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Perpetua</vt:lpstr>
      <vt:lpstr>Wingdings 2</vt:lpstr>
      <vt:lpstr>Equidad</vt:lpstr>
      <vt:lpstr>EJERCICIO</vt:lpstr>
      <vt:lpstr>EJERCICIO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I  Bases de Datos Espaciales</dc:title>
  <dc:creator>USUARIO</dc:creator>
  <cp:lastModifiedBy>Monik Duran</cp:lastModifiedBy>
  <cp:revision>276</cp:revision>
  <dcterms:created xsi:type="dcterms:W3CDTF">2012-05-19T15:14:45Z</dcterms:created>
  <dcterms:modified xsi:type="dcterms:W3CDTF">2021-06-25T16:22:46Z</dcterms:modified>
</cp:coreProperties>
</file>