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BB15D-9E45-4526-8623-6906BECF1225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C6952-58FF-41BC-AE6F-86A23698E0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78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709E-2C72-9176-2DEA-3EE44F73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4BFCDC-6A05-7596-66E0-8DD46541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A8FDD-3AA8-E605-B6B2-C697C2A2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519EA-661C-DCAB-A6BA-07BF2F19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72CE0-D034-446B-3D83-08010C47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19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472D0-8F4A-C13E-6642-4F9EF9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32FC6-9300-487B-8AD4-9DC305CDE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08E09-29BA-73DB-B331-30CAEFDE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1EE41-5ED0-1B26-E932-DF819062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42A7D-D63A-7A12-8ED2-F07BCF11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83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04D81-C487-9949-A16B-BEC7C11A4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B958E6-3BE4-F05F-070C-A537A5726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2A35D-C873-E6DC-A00A-E81AAFE6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BB215-DAA5-A4DA-E117-B85C381C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B490F-376E-ED88-0EF6-200A2CA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9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37893-ABC8-D7CF-5257-9F743CB2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C78E2-D806-E7F4-E5E8-8A54BD10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76C8D-FABD-D22B-855E-C1A5780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98A54-D797-C5EB-11E1-B2BCC308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517A4-1E24-17F6-0136-31F0CED8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3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D5053-7EAC-B6B1-7F3A-3CB58A01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64461-F03F-83F8-7F7C-19B6A4BE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5301E-FC45-4E48-3D4D-459A074A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3B0F3-B7D0-A5A6-40EC-16008292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9FDFF-DD97-3810-6642-040F78B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7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EF385-573A-0A09-BABE-904B2DC6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6700E-2EBD-41A3-3BD6-22A6B5C4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BE3274-E6A8-02FC-285D-C8593807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97150-7491-5254-6308-2A657A6D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3ACAFA-B825-9F2A-0A47-FEB553CA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6DF815-C5B5-9DC9-46ED-B824B80D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0EAA9-C0B5-D2F7-E4FA-CB59862C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7E668F-17D8-EEE5-BA16-754BAE79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BE759F-2C45-57D8-C7D4-62FF57D6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551409-96D4-D225-278B-99D55EAA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C1981D-E32D-3681-59DA-617019562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7581DA-1D4D-116A-D619-EEF15FB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44D977-82C2-34F4-33DE-1C48A189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02B287-134A-3A6B-F759-AB28AB7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9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D9895-750D-1C31-4C95-FBE89390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2CCE5A-D731-A576-52F1-B6DE5723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31782E-8F20-D393-EC0B-CAA97BEC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2DE157-4E02-2B48-C3BD-032302DC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4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15A44-3D23-6B12-D58D-AD490D8B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54BA8-3269-8199-5D8F-5E4BBB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CE680-66A3-7C5F-B7C2-A3DBDC43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21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F7D01-F340-4BFF-312E-7D18C18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4471-7FB8-B76E-AF22-B2ECDAC0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A3E3AC-7869-8CF6-8EF5-81BF09C7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2DDF0-D432-6D28-8F86-92490C40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BFA209-1F9C-AD0E-1CC0-0B38083C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AF0B8-05D8-A21E-D75D-F586958D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20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F45D2-7E7E-8DC0-0DE2-30E6643E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D3B54C-BF2A-6D1C-35F9-2F87173BD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613572-021E-D7DE-CB4F-03CAEBB13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F6B914-6942-90F3-7E01-A0418C9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44403A-A06F-55AB-2591-54235A0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D3554-1EA1-E073-84CC-8A479766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7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D448BC-D002-7C5D-01C0-7508252D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EC40E-F436-70BE-AC12-6DA4FC61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A06E1-80DD-B158-39E1-4E2F34E84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E398-20D3-4E32-909F-746C831C99E1}" type="datetimeFigureOut">
              <a:rPr lang="es-CO" smtClean="0"/>
              <a:t>29/11/2023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FEBC0-D111-6180-87BE-CB876907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3C1DE-6481-5C03-73CD-1E7FA1215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CB6B-B70C-4B90-94B4-20E042921C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5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850C64C-6EEE-4485-D907-91058C55DB20}"/>
              </a:ext>
            </a:extLst>
          </p:cNvPr>
          <p:cNvSpPr/>
          <p:nvPr/>
        </p:nvSpPr>
        <p:spPr>
          <a:xfrm>
            <a:off x="2844800" y="1574800"/>
            <a:ext cx="6644640" cy="370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C7DE35-5735-9636-34BD-F55431B55E85}"/>
              </a:ext>
            </a:extLst>
          </p:cNvPr>
          <p:cNvSpPr/>
          <p:nvPr/>
        </p:nvSpPr>
        <p:spPr>
          <a:xfrm>
            <a:off x="2844800" y="1443335"/>
            <a:ext cx="66446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BIENVENIDOS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03FF36-1BED-487A-3EE9-D7208826C0DD}"/>
              </a:ext>
            </a:extLst>
          </p:cNvPr>
          <p:cNvSpPr txBox="1"/>
          <p:nvPr/>
        </p:nvSpPr>
        <p:spPr>
          <a:xfrm>
            <a:off x="4856480" y="2167682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 de usuario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390CA8-5817-0EC0-895B-6D01FCAACB98}"/>
              </a:ext>
            </a:extLst>
          </p:cNvPr>
          <p:cNvSpPr/>
          <p:nvPr/>
        </p:nvSpPr>
        <p:spPr>
          <a:xfrm>
            <a:off x="4856480" y="2537015"/>
            <a:ext cx="273304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BB9440-0D28-6044-5167-FEE06559F9DE}"/>
              </a:ext>
            </a:extLst>
          </p:cNvPr>
          <p:cNvSpPr txBox="1"/>
          <p:nvPr/>
        </p:nvSpPr>
        <p:spPr>
          <a:xfrm>
            <a:off x="4856480" y="3014506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Contraseña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8C0714-0F55-B80B-5748-B295A5FFEAAE}"/>
              </a:ext>
            </a:extLst>
          </p:cNvPr>
          <p:cNvSpPr/>
          <p:nvPr/>
        </p:nvSpPr>
        <p:spPr>
          <a:xfrm>
            <a:off x="4856480" y="3383839"/>
            <a:ext cx="273304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DA81EB-C9F5-159A-BFA0-5554BD6E8542}"/>
              </a:ext>
            </a:extLst>
          </p:cNvPr>
          <p:cNvSpPr/>
          <p:nvPr/>
        </p:nvSpPr>
        <p:spPr>
          <a:xfrm>
            <a:off x="4856480" y="3910092"/>
            <a:ext cx="2733040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Iniciar Sesión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8B586B5-1BAF-4694-488B-16B1004B37DD}"/>
              </a:ext>
            </a:extLst>
          </p:cNvPr>
          <p:cNvSpPr/>
          <p:nvPr/>
        </p:nvSpPr>
        <p:spPr>
          <a:xfrm>
            <a:off x="3144520" y="2428240"/>
            <a:ext cx="1412240" cy="2214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Imagen Perro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5D8BF4-31AA-DB84-7C3E-381AB6A815A6}"/>
              </a:ext>
            </a:extLst>
          </p:cNvPr>
          <p:cNvSpPr/>
          <p:nvPr/>
        </p:nvSpPr>
        <p:spPr>
          <a:xfrm>
            <a:off x="7772400" y="2438400"/>
            <a:ext cx="1412240" cy="2214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Imagen Gato</a:t>
            </a:r>
          </a:p>
        </p:txBody>
      </p:sp>
    </p:spTree>
    <p:extLst>
      <p:ext uri="{BB962C8B-B14F-4D97-AF65-F5344CB8AC3E}">
        <p14:creationId xmlns:p14="http://schemas.microsoft.com/office/powerpoint/2010/main" val="21668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950071-9151-C307-FA8B-345C5814AD51}"/>
              </a:ext>
            </a:extLst>
          </p:cNvPr>
          <p:cNvSpPr/>
          <p:nvPr/>
        </p:nvSpPr>
        <p:spPr>
          <a:xfrm>
            <a:off x="1747520" y="701040"/>
            <a:ext cx="9377680" cy="424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F2F238-FD33-8946-7E7B-06126C84FE99}"/>
              </a:ext>
            </a:extLst>
          </p:cNvPr>
          <p:cNvSpPr/>
          <p:nvPr/>
        </p:nvSpPr>
        <p:spPr>
          <a:xfrm>
            <a:off x="2052320" y="1473200"/>
            <a:ext cx="1930400" cy="55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Registrar Mascota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6EE255-0827-9116-0691-83DEC7F594AC}"/>
              </a:ext>
            </a:extLst>
          </p:cNvPr>
          <p:cNvSpPr txBox="1"/>
          <p:nvPr/>
        </p:nvSpPr>
        <p:spPr>
          <a:xfrm>
            <a:off x="1747520" y="701040"/>
            <a:ext cx="937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ADOPCIONES JD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4C7FD4-4DFD-F235-DBDF-B816CCB4BBFE}"/>
              </a:ext>
            </a:extLst>
          </p:cNvPr>
          <p:cNvSpPr/>
          <p:nvPr/>
        </p:nvSpPr>
        <p:spPr>
          <a:xfrm>
            <a:off x="4287520" y="1473200"/>
            <a:ext cx="2250440" cy="55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Registrar Empleado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589B18F-90F8-059A-F356-D8A2A8599E1E}"/>
              </a:ext>
            </a:extLst>
          </p:cNvPr>
          <p:cNvSpPr/>
          <p:nvPr/>
        </p:nvSpPr>
        <p:spPr>
          <a:xfrm>
            <a:off x="9560560" y="901095"/>
            <a:ext cx="1168400" cy="40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Perfil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24B752-18B7-92F2-C6CF-AA35E6B65EBC}"/>
              </a:ext>
            </a:extLst>
          </p:cNvPr>
          <p:cNvSpPr/>
          <p:nvPr/>
        </p:nvSpPr>
        <p:spPr>
          <a:xfrm>
            <a:off x="8707120" y="1473200"/>
            <a:ext cx="148336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Histórico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D00C6B-9F73-91C7-7D50-95F4D89C5C14}"/>
              </a:ext>
            </a:extLst>
          </p:cNvPr>
          <p:cNvSpPr/>
          <p:nvPr/>
        </p:nvSpPr>
        <p:spPr>
          <a:xfrm>
            <a:off x="2052320" y="2308255"/>
            <a:ext cx="2733040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Soporte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43C2DD-23ED-1FBE-98C1-D425B0A46532}"/>
              </a:ext>
            </a:extLst>
          </p:cNvPr>
          <p:cNvSpPr/>
          <p:nvPr/>
        </p:nvSpPr>
        <p:spPr>
          <a:xfrm>
            <a:off x="5069840" y="2308255"/>
            <a:ext cx="2733040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Información Mascota</a:t>
            </a:r>
          </a:p>
        </p:txBody>
      </p:sp>
    </p:spTree>
    <p:extLst>
      <p:ext uri="{BB962C8B-B14F-4D97-AF65-F5344CB8AC3E}">
        <p14:creationId xmlns:p14="http://schemas.microsoft.com/office/powerpoint/2010/main" val="39847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403A489-500F-1D54-AD90-B895F5703776}"/>
              </a:ext>
            </a:extLst>
          </p:cNvPr>
          <p:cNvSpPr/>
          <p:nvPr/>
        </p:nvSpPr>
        <p:spPr>
          <a:xfrm>
            <a:off x="1391920" y="660400"/>
            <a:ext cx="10027920" cy="4866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35C0A8-8953-4D8F-0750-F43DE1A0B2C0}"/>
              </a:ext>
            </a:extLst>
          </p:cNvPr>
          <p:cNvSpPr txBox="1"/>
          <p:nvPr/>
        </p:nvSpPr>
        <p:spPr>
          <a:xfrm>
            <a:off x="1554480" y="157122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 Mascota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22578D-5015-9F11-166C-CAEB9B61F4BC}"/>
              </a:ext>
            </a:extLst>
          </p:cNvPr>
          <p:cNvSpPr txBox="1"/>
          <p:nvPr/>
        </p:nvSpPr>
        <p:spPr>
          <a:xfrm>
            <a:off x="1554480" y="2153920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Edad Mascota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90D746-F992-D55C-574D-86CD03D45827}"/>
              </a:ext>
            </a:extLst>
          </p:cNvPr>
          <p:cNvSpPr txBox="1"/>
          <p:nvPr/>
        </p:nvSpPr>
        <p:spPr>
          <a:xfrm>
            <a:off x="1554480" y="262786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Peso Mascota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0577CD-021C-7471-26E3-CC4DF27A71BB}"/>
              </a:ext>
            </a:extLst>
          </p:cNvPr>
          <p:cNvSpPr txBox="1"/>
          <p:nvPr/>
        </p:nvSpPr>
        <p:spPr>
          <a:xfrm>
            <a:off x="1554480" y="3101816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Genero Mascota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9E4CF8-9D86-4023-171E-EAF873F95C7B}"/>
              </a:ext>
            </a:extLst>
          </p:cNvPr>
          <p:cNvSpPr txBox="1"/>
          <p:nvPr/>
        </p:nvSpPr>
        <p:spPr>
          <a:xfrm>
            <a:off x="1554480" y="3575764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Observaciones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20524-8A8E-6656-AF95-90B725C878A7}"/>
              </a:ext>
            </a:extLst>
          </p:cNvPr>
          <p:cNvSpPr/>
          <p:nvPr/>
        </p:nvSpPr>
        <p:spPr>
          <a:xfrm>
            <a:off x="5069840" y="4578588"/>
            <a:ext cx="2418080" cy="74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25CD2B-0853-4DDA-F800-37AFED4A1ABC}"/>
              </a:ext>
            </a:extLst>
          </p:cNvPr>
          <p:cNvSpPr txBox="1"/>
          <p:nvPr/>
        </p:nvSpPr>
        <p:spPr>
          <a:xfrm>
            <a:off x="1554480" y="4646136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Raza Mascota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BCDCCC-F7DF-3F60-43E9-7CB34A2FC4D5}"/>
              </a:ext>
            </a:extLst>
          </p:cNvPr>
          <p:cNvSpPr txBox="1"/>
          <p:nvPr/>
        </p:nvSpPr>
        <p:spPr>
          <a:xfrm>
            <a:off x="1554480" y="415186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Tipo Mascota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D898D1-77C7-144F-00A7-726522234291}"/>
              </a:ext>
            </a:extLst>
          </p:cNvPr>
          <p:cNvSpPr txBox="1"/>
          <p:nvPr/>
        </p:nvSpPr>
        <p:spPr>
          <a:xfrm>
            <a:off x="1524000" y="1097280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Información Mascota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610CBE-40AF-FFA7-550A-8C7CC153D1C9}"/>
              </a:ext>
            </a:extLst>
          </p:cNvPr>
          <p:cNvSpPr txBox="1"/>
          <p:nvPr/>
        </p:nvSpPr>
        <p:spPr>
          <a:xfrm>
            <a:off x="5252720" y="727948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Registrar Mascota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82BA8F-7314-64A2-4871-2B43FC739739}"/>
              </a:ext>
            </a:extLst>
          </p:cNvPr>
          <p:cNvSpPr txBox="1"/>
          <p:nvPr/>
        </p:nvSpPr>
        <p:spPr>
          <a:xfrm>
            <a:off x="9083040" y="90066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Vacunas</a:t>
            </a:r>
          </a:p>
        </p:txBody>
      </p:sp>
    </p:spTree>
    <p:extLst>
      <p:ext uri="{BB962C8B-B14F-4D97-AF65-F5344CB8AC3E}">
        <p14:creationId xmlns:p14="http://schemas.microsoft.com/office/powerpoint/2010/main" val="256374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403A489-500F-1D54-AD90-B895F5703776}"/>
              </a:ext>
            </a:extLst>
          </p:cNvPr>
          <p:cNvSpPr/>
          <p:nvPr/>
        </p:nvSpPr>
        <p:spPr>
          <a:xfrm>
            <a:off x="1391920" y="660400"/>
            <a:ext cx="10027920" cy="4866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35C0A8-8953-4D8F-0750-F43DE1A0B2C0}"/>
              </a:ext>
            </a:extLst>
          </p:cNvPr>
          <p:cNvSpPr txBox="1"/>
          <p:nvPr/>
        </p:nvSpPr>
        <p:spPr>
          <a:xfrm>
            <a:off x="1473200" y="1100296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Tipo Documento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22578D-5015-9F11-166C-CAEB9B61F4BC}"/>
              </a:ext>
            </a:extLst>
          </p:cNvPr>
          <p:cNvSpPr txBox="1"/>
          <p:nvPr/>
        </p:nvSpPr>
        <p:spPr>
          <a:xfrm>
            <a:off x="1554480" y="1524000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90D746-F992-D55C-574D-86CD03D45827}"/>
              </a:ext>
            </a:extLst>
          </p:cNvPr>
          <p:cNvSpPr txBox="1"/>
          <p:nvPr/>
        </p:nvSpPr>
        <p:spPr>
          <a:xfrm>
            <a:off x="1554480" y="1994098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Apellido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0577CD-021C-7471-26E3-CC4DF27A71BB}"/>
              </a:ext>
            </a:extLst>
          </p:cNvPr>
          <p:cNvSpPr txBox="1"/>
          <p:nvPr/>
        </p:nvSpPr>
        <p:spPr>
          <a:xfrm>
            <a:off x="1554480" y="2391707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9E4CF8-9D86-4023-171E-EAF873F95C7B}"/>
              </a:ext>
            </a:extLst>
          </p:cNvPr>
          <p:cNvSpPr txBox="1"/>
          <p:nvPr/>
        </p:nvSpPr>
        <p:spPr>
          <a:xfrm>
            <a:off x="1554480" y="2789316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Telefono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20524-8A8E-6656-AF95-90B725C878A7}"/>
              </a:ext>
            </a:extLst>
          </p:cNvPr>
          <p:cNvSpPr/>
          <p:nvPr/>
        </p:nvSpPr>
        <p:spPr>
          <a:xfrm>
            <a:off x="5069840" y="4578588"/>
            <a:ext cx="2418080" cy="74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25CD2B-0853-4DDA-F800-37AFED4A1ABC}"/>
              </a:ext>
            </a:extLst>
          </p:cNvPr>
          <p:cNvSpPr txBox="1"/>
          <p:nvPr/>
        </p:nvSpPr>
        <p:spPr>
          <a:xfrm>
            <a:off x="1554480" y="3589475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Lugar Residencia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BCDCCC-F7DF-3F60-43E9-7CB34A2FC4D5}"/>
              </a:ext>
            </a:extLst>
          </p:cNvPr>
          <p:cNvSpPr txBox="1"/>
          <p:nvPr/>
        </p:nvSpPr>
        <p:spPr>
          <a:xfrm>
            <a:off x="1554480" y="3196154"/>
            <a:ext cx="369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Correo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D898D1-77C7-144F-00A7-726522234291}"/>
              </a:ext>
            </a:extLst>
          </p:cNvPr>
          <p:cNvSpPr txBox="1"/>
          <p:nvPr/>
        </p:nvSpPr>
        <p:spPr>
          <a:xfrm>
            <a:off x="3322320" y="1100296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610CBE-40AF-FFA7-550A-8C7CC153D1C9}"/>
              </a:ext>
            </a:extLst>
          </p:cNvPr>
          <p:cNvSpPr txBox="1"/>
          <p:nvPr/>
        </p:nvSpPr>
        <p:spPr>
          <a:xfrm>
            <a:off x="5252720" y="727948"/>
            <a:ext cx="212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Registrar EMPLEADO</a:t>
            </a:r>
          </a:p>
        </p:txBody>
      </p:sp>
    </p:spTree>
    <p:extLst>
      <p:ext uri="{BB962C8B-B14F-4D97-AF65-F5344CB8AC3E}">
        <p14:creationId xmlns:p14="http://schemas.microsoft.com/office/powerpoint/2010/main" val="197602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403A489-500F-1D54-AD90-B895F5703776}"/>
              </a:ext>
            </a:extLst>
          </p:cNvPr>
          <p:cNvSpPr/>
          <p:nvPr/>
        </p:nvSpPr>
        <p:spPr>
          <a:xfrm>
            <a:off x="1391920" y="660400"/>
            <a:ext cx="10027920" cy="4866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20524-8A8E-6656-AF95-90B725C878A7}"/>
              </a:ext>
            </a:extLst>
          </p:cNvPr>
          <p:cNvSpPr/>
          <p:nvPr/>
        </p:nvSpPr>
        <p:spPr>
          <a:xfrm>
            <a:off x="5327269" y="4680188"/>
            <a:ext cx="2418080" cy="74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610CBE-40AF-FFA7-550A-8C7CC153D1C9}"/>
              </a:ext>
            </a:extLst>
          </p:cNvPr>
          <p:cNvSpPr txBox="1"/>
          <p:nvPr/>
        </p:nvSpPr>
        <p:spPr>
          <a:xfrm>
            <a:off x="5252720" y="727948"/>
            <a:ext cx="256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INFORMACION MASCOTA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CA91825-6B4E-6D95-38E7-198436E54226}"/>
              </a:ext>
            </a:extLst>
          </p:cNvPr>
          <p:cNvSpPr/>
          <p:nvPr/>
        </p:nvSpPr>
        <p:spPr>
          <a:xfrm>
            <a:off x="1889760" y="1381760"/>
            <a:ext cx="3362960" cy="2990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C1605FE-54E2-9A0C-9511-55959ABE135F}"/>
              </a:ext>
            </a:extLst>
          </p:cNvPr>
          <p:cNvSpPr/>
          <p:nvPr/>
        </p:nvSpPr>
        <p:spPr>
          <a:xfrm>
            <a:off x="4531360" y="1656080"/>
            <a:ext cx="386080" cy="416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62C7C46-145D-9C5A-7892-5FE07DEFF697}"/>
              </a:ext>
            </a:extLst>
          </p:cNvPr>
          <p:cNvSpPr/>
          <p:nvPr/>
        </p:nvSpPr>
        <p:spPr>
          <a:xfrm>
            <a:off x="4531360" y="2346960"/>
            <a:ext cx="386080" cy="416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AEA6D5-608D-79AC-3674-6E0AFE3FFA6E}"/>
              </a:ext>
            </a:extLst>
          </p:cNvPr>
          <p:cNvSpPr txBox="1"/>
          <p:nvPr/>
        </p:nvSpPr>
        <p:spPr>
          <a:xfrm>
            <a:off x="4853742" y="170330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Adoptar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8175BC-1BEE-4BF5-F4E4-69D9A584ACDA}"/>
              </a:ext>
            </a:extLst>
          </p:cNvPr>
          <p:cNvSpPr txBox="1"/>
          <p:nvPr/>
        </p:nvSpPr>
        <p:spPr>
          <a:xfrm>
            <a:off x="4886177" y="2370574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52124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5ABF06-727C-48D3-2BEF-FADB7D190F1D}"/>
              </a:ext>
            </a:extLst>
          </p:cNvPr>
          <p:cNvSpPr/>
          <p:nvPr/>
        </p:nvSpPr>
        <p:spPr>
          <a:xfrm>
            <a:off x="1584960" y="848360"/>
            <a:ext cx="9296400" cy="5161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3ADB42-1FAF-8810-0883-CF5FAA8975E9}"/>
              </a:ext>
            </a:extLst>
          </p:cNvPr>
          <p:cNvSpPr txBox="1"/>
          <p:nvPr/>
        </p:nvSpPr>
        <p:spPr>
          <a:xfrm>
            <a:off x="4968390" y="975360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INFORMACION PERSONA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30B48B-12C9-432B-45DA-1BE2F0AD1CB4}"/>
              </a:ext>
            </a:extLst>
          </p:cNvPr>
          <p:cNvSpPr txBox="1"/>
          <p:nvPr/>
        </p:nvSpPr>
        <p:spPr>
          <a:xfrm>
            <a:off x="1740373" y="1932464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792521-8818-EB47-F281-E1C37DFBADA3}"/>
              </a:ext>
            </a:extLst>
          </p:cNvPr>
          <p:cNvSpPr txBox="1"/>
          <p:nvPr/>
        </p:nvSpPr>
        <p:spPr>
          <a:xfrm>
            <a:off x="1737360" y="2301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Apellido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B78E01-F9A7-D06F-0BC6-3410AE36C86A}"/>
              </a:ext>
            </a:extLst>
          </p:cNvPr>
          <p:cNvSpPr txBox="1"/>
          <p:nvPr/>
        </p:nvSpPr>
        <p:spPr>
          <a:xfrm>
            <a:off x="1737360" y="26711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Celular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AD8700-2E1E-75C5-EC52-EF019E30F6B3}"/>
              </a:ext>
            </a:extLst>
          </p:cNvPr>
          <p:cNvSpPr txBox="1"/>
          <p:nvPr/>
        </p:nvSpPr>
        <p:spPr>
          <a:xfrm>
            <a:off x="1737360" y="1563132"/>
            <a:ext cx="172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Tipo documento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5E8CE8-74E4-71EF-25DD-094389FB700B}"/>
              </a:ext>
            </a:extLst>
          </p:cNvPr>
          <p:cNvSpPr txBox="1"/>
          <p:nvPr/>
        </p:nvSpPr>
        <p:spPr>
          <a:xfrm>
            <a:off x="3462961" y="1563132"/>
            <a:ext cx="210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Numero Documento</a:t>
            </a:r>
          </a:p>
        </p:txBody>
      </p:sp>
    </p:spTree>
    <p:extLst>
      <p:ext uri="{BB962C8B-B14F-4D97-AF65-F5344CB8AC3E}">
        <p14:creationId xmlns:p14="http://schemas.microsoft.com/office/powerpoint/2010/main" val="15735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8510A68-A376-AD0B-E50F-A91940C8AD0C}"/>
              </a:ext>
            </a:extLst>
          </p:cNvPr>
          <p:cNvSpPr/>
          <p:nvPr/>
        </p:nvSpPr>
        <p:spPr>
          <a:xfrm>
            <a:off x="1330960" y="792480"/>
            <a:ext cx="9814560" cy="5242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A78794-AB4D-2BF6-C61B-5A5F1B0136B5}"/>
              </a:ext>
            </a:extLst>
          </p:cNvPr>
          <p:cNvSpPr txBox="1"/>
          <p:nvPr/>
        </p:nvSpPr>
        <p:spPr>
          <a:xfrm>
            <a:off x="5635639" y="965200"/>
            <a:ext cx="12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HISTORICO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8BE8F7-54CC-6924-3AA0-6B78A5990748}"/>
              </a:ext>
            </a:extLst>
          </p:cNvPr>
          <p:cNvSpPr/>
          <p:nvPr/>
        </p:nvSpPr>
        <p:spPr>
          <a:xfrm>
            <a:off x="1818640" y="1683266"/>
            <a:ext cx="8839200" cy="400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F327DA-6B6A-C421-FC1E-F93A786E64A6}"/>
              </a:ext>
            </a:extLst>
          </p:cNvPr>
          <p:cNvSpPr/>
          <p:nvPr/>
        </p:nvSpPr>
        <p:spPr>
          <a:xfrm>
            <a:off x="1818640" y="1683266"/>
            <a:ext cx="2956560" cy="400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ECAF6-9FD9-126F-C309-3DB12890521A}"/>
              </a:ext>
            </a:extLst>
          </p:cNvPr>
          <p:cNvSpPr txBox="1"/>
          <p:nvPr/>
        </p:nvSpPr>
        <p:spPr>
          <a:xfrm>
            <a:off x="2210597" y="1710452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Información Mascota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DE42D-207E-54EE-FD5C-4568854B0EF6}"/>
              </a:ext>
            </a:extLst>
          </p:cNvPr>
          <p:cNvSpPr/>
          <p:nvPr/>
        </p:nvSpPr>
        <p:spPr>
          <a:xfrm>
            <a:off x="4775200" y="1683266"/>
            <a:ext cx="2956560" cy="400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BFE5E8-1184-A9BC-42EA-3D4592AF4E81}"/>
              </a:ext>
            </a:extLst>
          </p:cNvPr>
          <p:cNvSpPr txBox="1"/>
          <p:nvPr/>
        </p:nvSpPr>
        <p:spPr>
          <a:xfrm>
            <a:off x="5151917" y="1710452"/>
            <a:ext cx="73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Fecha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931B70-331E-771C-8628-D4630D26B818}"/>
              </a:ext>
            </a:extLst>
          </p:cNvPr>
          <p:cNvSpPr txBox="1"/>
          <p:nvPr/>
        </p:nvSpPr>
        <p:spPr>
          <a:xfrm>
            <a:off x="5885415" y="1710452"/>
            <a:ext cx="81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4A7E75-0367-58D2-37FD-EF417E5D6E03}"/>
              </a:ext>
            </a:extLst>
          </p:cNvPr>
          <p:cNvSpPr txBox="1"/>
          <p:nvPr/>
        </p:nvSpPr>
        <p:spPr>
          <a:xfrm>
            <a:off x="8727652" y="1710452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4396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8510A68-A376-AD0B-E50F-A91940C8AD0C}"/>
              </a:ext>
            </a:extLst>
          </p:cNvPr>
          <p:cNvSpPr/>
          <p:nvPr/>
        </p:nvSpPr>
        <p:spPr>
          <a:xfrm>
            <a:off x="1330960" y="792480"/>
            <a:ext cx="9814560" cy="5242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A78794-AB4D-2BF6-C61B-5A5F1B0136B5}"/>
              </a:ext>
            </a:extLst>
          </p:cNvPr>
          <p:cNvSpPr txBox="1"/>
          <p:nvPr/>
        </p:nvSpPr>
        <p:spPr>
          <a:xfrm>
            <a:off x="5635639" y="9652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SOPORTE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CB38F6-92F2-BF44-616E-D0168D7E3172}"/>
              </a:ext>
            </a:extLst>
          </p:cNvPr>
          <p:cNvSpPr/>
          <p:nvPr/>
        </p:nvSpPr>
        <p:spPr>
          <a:xfrm>
            <a:off x="1706880" y="2092960"/>
            <a:ext cx="1808480" cy="57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Vacuna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45AE56-5FDF-6A2D-5763-F16BA80F03C0}"/>
              </a:ext>
            </a:extLst>
          </p:cNvPr>
          <p:cNvSpPr/>
          <p:nvPr/>
        </p:nvSpPr>
        <p:spPr>
          <a:xfrm>
            <a:off x="1706880" y="2976880"/>
            <a:ext cx="1808480" cy="57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Raza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3C81D41-A30F-209C-DA54-D35906C3CB69}"/>
              </a:ext>
            </a:extLst>
          </p:cNvPr>
          <p:cNvSpPr/>
          <p:nvPr/>
        </p:nvSpPr>
        <p:spPr>
          <a:xfrm>
            <a:off x="1706880" y="3860800"/>
            <a:ext cx="1808480" cy="57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Tipo Documento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0CB2AEE-7B0E-0A0D-8A0D-DA9AEC4EAD04}"/>
              </a:ext>
            </a:extLst>
          </p:cNvPr>
          <p:cNvSpPr/>
          <p:nvPr/>
        </p:nvSpPr>
        <p:spPr>
          <a:xfrm>
            <a:off x="1706880" y="4658360"/>
            <a:ext cx="1808480" cy="57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Tipo Mascota</a:t>
            </a:r>
          </a:p>
        </p:txBody>
      </p:sp>
    </p:spTree>
    <p:extLst>
      <p:ext uri="{BB962C8B-B14F-4D97-AF65-F5344CB8AC3E}">
        <p14:creationId xmlns:p14="http://schemas.microsoft.com/office/powerpoint/2010/main" val="349342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89FF4D-724E-41D9-8C02-084DF93D28B9}"/>
              </a:ext>
            </a:extLst>
          </p:cNvPr>
          <p:cNvSpPr txBox="1"/>
          <p:nvPr/>
        </p:nvSpPr>
        <p:spPr>
          <a:xfrm>
            <a:off x="1005840" y="94488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B9AA32-3B9D-0C63-2BC6-60882107D9FE}"/>
              </a:ext>
            </a:extLst>
          </p:cNvPr>
          <p:cNvSpPr txBox="1"/>
          <p:nvPr/>
        </p:nvSpPr>
        <p:spPr>
          <a:xfrm>
            <a:off x="1005840" y="1480344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Apellido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002D0-54EC-D149-287C-CF399CD6E8F8}"/>
              </a:ext>
            </a:extLst>
          </p:cNvPr>
          <p:cNvSpPr txBox="1"/>
          <p:nvPr/>
        </p:nvSpPr>
        <p:spPr>
          <a:xfrm>
            <a:off x="1005840" y="2015808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Celular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52F19E-B7CB-55D7-9976-E0A4A8990E8B}"/>
              </a:ext>
            </a:extLst>
          </p:cNvPr>
          <p:cNvSpPr txBox="1"/>
          <p:nvPr/>
        </p:nvSpPr>
        <p:spPr>
          <a:xfrm>
            <a:off x="1005840" y="2551272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Correo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3121F7-5E4E-F310-CFCA-7A961D238434}"/>
              </a:ext>
            </a:extLst>
          </p:cNvPr>
          <p:cNvSpPr/>
          <p:nvPr/>
        </p:nvSpPr>
        <p:spPr>
          <a:xfrm>
            <a:off x="5201920" y="3921760"/>
            <a:ext cx="221488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D4C89C-A6B7-BAB5-9F89-6A054E7C4DD8}"/>
              </a:ext>
            </a:extLst>
          </p:cNvPr>
          <p:cNvSpPr txBox="1"/>
          <p:nvPr/>
        </p:nvSpPr>
        <p:spPr>
          <a:xfrm>
            <a:off x="5908448" y="11176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PERFIL</a:t>
            </a:r>
          </a:p>
        </p:txBody>
      </p:sp>
    </p:spTree>
    <p:extLst>
      <p:ext uri="{BB962C8B-B14F-4D97-AF65-F5344CB8AC3E}">
        <p14:creationId xmlns:p14="http://schemas.microsoft.com/office/powerpoint/2010/main" val="4274012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87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JHULIAN ALEXANDER DELGADO HERRERA</dc:creator>
  <cp:lastModifiedBy>JHULIAN ALEXANDER DELGADO HERRERA</cp:lastModifiedBy>
  <cp:revision>1</cp:revision>
  <dcterms:created xsi:type="dcterms:W3CDTF">2023-11-29T15:11:08Z</dcterms:created>
  <dcterms:modified xsi:type="dcterms:W3CDTF">2023-11-29T16:53:19Z</dcterms:modified>
</cp:coreProperties>
</file>