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8" r:id="rId11"/>
    <p:sldId id="264" r:id="rId12"/>
    <p:sldId id="266" r:id="rId13"/>
    <p:sldId id="265" r:id="rId14"/>
    <p:sldId id="269" r:id="rId15"/>
    <p:sldId id="270" r:id="rId16"/>
    <p:sldId id="271" r:id="rId17"/>
    <p:sldId id="275" r:id="rId18"/>
    <p:sldId id="278" r:id="rId19"/>
    <p:sldId id="277" r:id="rId20"/>
    <p:sldId id="279" r:id="rId21"/>
    <p:sldId id="280" r:id="rId22"/>
    <p:sldId id="273" r:id="rId23"/>
    <p:sldId id="274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437F-D580-90FE-7316-63EC34E2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7E63E-A10D-722A-183A-CE1222AF4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19BF0-4CF3-8B76-E892-5CB4B295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6B89-D964-9872-9D7B-AADAD0E9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6FF0F-D455-0F58-8173-54975E29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69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3302D-9E05-6606-1023-C6FAEED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190A1-03D9-028A-7E65-47AB13529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9FD2E-1D0E-510A-F92F-3430CB7D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D168F-FBA4-233A-F07F-96E7D9A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69BAE-15D6-A959-0187-3F95C83F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46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00CE8-EB48-34BD-BA9F-F260ED80D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178174-F177-6027-A9BC-3732B6CA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942A8-F6BD-4414-3C49-A558CBA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E6853-88E9-20C2-363D-F90A8980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90C-3BE5-F818-8B3C-5FAC688F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45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084AF-6654-D86B-98C0-DD634EDE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8ABC4-1026-316B-E0B1-BAD13BCE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42E47-B6FC-1CE0-63E7-29A105F6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DEAA7-3BA8-1CBF-81B9-05E57BB3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352B7-11B8-182B-2BEA-B6B5B0AD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9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FEB10-81AF-21B4-DC4A-47A08A5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F4472-83EB-8FC6-D6DF-6CD94751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68ECE-56C4-2917-496C-47323EA3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B7ABD-6172-71A3-63FD-0CC7E042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1C1EC-BAE7-F6D3-E75F-40D33E27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8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E3C8A-3642-1D73-2833-B25BA9B7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14329-AA23-025B-BBB0-DB781E66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87E677-1DEC-D7AC-3A07-FC75C9BB7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C3A0B-39F1-49FD-43A2-0A91A49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E0AC4-F421-703D-2734-533D0766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4950D-48D2-11D6-E598-534B9BB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1269-166C-04BC-24BC-DCB2C25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A11FA-1D98-A58B-5401-E4DB2499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E0EC8-82F0-FC41-28AA-55A7BD46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300F60-0BD7-31B8-292E-1A7946B2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DAF35A-644A-A051-8A91-ABFC08870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0E47AA-E863-09DD-E1E5-5B399E7A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67B286-AFBB-C22B-529B-BB9B572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2749E5-E7E2-D8ED-24A1-A43661F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37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F81BB-2CCC-14E0-34BE-7D7EDE0A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5A192F-0FFD-D26B-DF2C-D33D3A28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8F7A81-9843-7026-9C7B-9B447C9E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9DB53-9317-4006-8C03-559906C2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55CEC-21A9-7FDC-7119-0DAAF32F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3128EC-E31E-0924-6D6A-358211F4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FAB71D-297E-6BF4-8324-FE530EBB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5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73A2-F9C4-DA9B-03CB-6E761EF0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6421C-D240-C153-8AB3-13609508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808CA5-C3DD-6460-7C53-21C68125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08FFE-85A7-E6F7-A05A-99FA6E91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077E27-9F96-D816-438F-BFB8C141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3D1AE-C5D3-A163-6C57-8820C67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61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59A6-B34A-DC76-4D86-6E740249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3AF37-51FC-A8DF-AE1F-1FB444A7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AB5D8C-4CEB-164C-0092-9D044970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E917D5-A790-3C8E-4CA6-C5B076B0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936BB-0635-02F5-930F-CE850AA1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82F98-A200-F0C2-3569-90F9D0B7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03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13675B-9D52-FD0B-5295-AEE9069F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F7A01-EE5C-6FC3-7083-DAB37F79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72F11-A0D9-5BCD-FADC-CC1F04502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9FBA9-4058-41F9-BA2B-B64C13FDC6F2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33CF1-DF87-7635-2D3B-78D0E54AC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DBD2E-8336-6DCA-238E-BBA1CC3F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C4DE-E039-4323-A781-CDFFF38544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2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584384-B101-7EA0-0024-7F85FADE5B77}"/>
              </a:ext>
            </a:extLst>
          </p:cNvPr>
          <p:cNvSpPr/>
          <p:nvPr/>
        </p:nvSpPr>
        <p:spPr>
          <a:xfrm>
            <a:off x="3602182" y="803564"/>
            <a:ext cx="4987636" cy="5140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A155C93-BB72-84C7-4794-43434940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9" y="803564"/>
            <a:ext cx="1350902" cy="13993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90C6A0-F8D0-6112-2D57-2EEE173141B0}"/>
              </a:ext>
            </a:extLst>
          </p:cNvPr>
          <p:cNvSpPr txBox="1"/>
          <p:nvPr/>
        </p:nvSpPr>
        <p:spPr>
          <a:xfrm>
            <a:off x="5039557" y="2402670"/>
            <a:ext cx="211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COLEGIO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F5185C-6694-4C67-7B8C-A0A4932B6CBE}"/>
              </a:ext>
            </a:extLst>
          </p:cNvPr>
          <p:cNvSpPr txBox="1"/>
          <p:nvPr/>
        </p:nvSpPr>
        <p:spPr>
          <a:xfrm>
            <a:off x="5344800" y="2772002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AÑO ACTUAL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0F85C3-348A-5BBF-61BF-2B9AE688AF82}"/>
              </a:ext>
            </a:extLst>
          </p:cNvPr>
          <p:cNvSpPr txBox="1"/>
          <p:nvPr/>
        </p:nvSpPr>
        <p:spPr>
          <a:xfrm>
            <a:off x="5039557" y="3141334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USUARIO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3EED1E-D7C4-1D8C-6403-8EE30659F51B}"/>
              </a:ext>
            </a:extLst>
          </p:cNvPr>
          <p:cNvSpPr/>
          <p:nvPr/>
        </p:nvSpPr>
        <p:spPr>
          <a:xfrm>
            <a:off x="5039557" y="3584317"/>
            <a:ext cx="2096536" cy="367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5DECCD-9A39-470F-216E-EA540C817AD1}"/>
              </a:ext>
            </a:extLst>
          </p:cNvPr>
          <p:cNvSpPr txBox="1"/>
          <p:nvPr/>
        </p:nvSpPr>
        <p:spPr>
          <a:xfrm>
            <a:off x="5286675" y="4001776"/>
            <a:ext cx="16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CONTRASEÑA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60ED469-63E4-F0A1-82B2-344237B78B86}"/>
              </a:ext>
            </a:extLst>
          </p:cNvPr>
          <p:cNvSpPr/>
          <p:nvPr/>
        </p:nvSpPr>
        <p:spPr>
          <a:xfrm>
            <a:off x="5039557" y="4370563"/>
            <a:ext cx="2096536" cy="367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B7F2110-C46C-DD41-1C1F-E0FC860E0D1A}"/>
              </a:ext>
            </a:extLst>
          </p:cNvPr>
          <p:cNvSpPr/>
          <p:nvPr/>
        </p:nvSpPr>
        <p:spPr>
          <a:xfrm>
            <a:off x="5173425" y="5106496"/>
            <a:ext cx="1828799" cy="405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322724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318D63-B3F0-A15E-B948-DAADDE0C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22" y="125986"/>
            <a:ext cx="5824249" cy="66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26A3-BDC7-9665-2757-8D5C10FF7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3C3FA9F-6C94-F6F9-FCDB-A7E04A6F737E}"/>
              </a:ext>
            </a:extLst>
          </p:cNvPr>
          <p:cNvSpPr/>
          <p:nvPr/>
        </p:nvSpPr>
        <p:spPr>
          <a:xfrm>
            <a:off x="1274614" y="1003282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Docente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EA1517D-8771-175A-1DFE-831735E8555C}"/>
              </a:ext>
            </a:extLst>
          </p:cNvPr>
          <p:cNvSpPr/>
          <p:nvPr/>
        </p:nvSpPr>
        <p:spPr>
          <a:xfrm>
            <a:off x="4952999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 Docente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7CC6716-53E6-4CEA-0840-180C4C211149}"/>
              </a:ext>
            </a:extLst>
          </p:cNvPr>
          <p:cNvSpPr/>
          <p:nvPr/>
        </p:nvSpPr>
        <p:spPr>
          <a:xfrm>
            <a:off x="8631384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Mostrar Docente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F2A6E0B-4FCB-D724-2F99-B43BEBAEF909}"/>
              </a:ext>
            </a:extLst>
          </p:cNvPr>
          <p:cNvSpPr/>
          <p:nvPr/>
        </p:nvSpPr>
        <p:spPr>
          <a:xfrm>
            <a:off x="1468026" y="1567690"/>
            <a:ext cx="8978302" cy="5301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DAB98E4-24C5-004C-8746-DAE430F6E48A}"/>
              </a:ext>
            </a:extLst>
          </p:cNvPr>
          <p:cNvGrpSpPr/>
          <p:nvPr/>
        </p:nvGrpSpPr>
        <p:grpSpPr>
          <a:xfrm>
            <a:off x="1631187" y="2165514"/>
            <a:ext cx="2757059" cy="715327"/>
            <a:chOff x="1274613" y="2253549"/>
            <a:chExt cx="2757059" cy="71532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ED66D5D-E60B-DECD-96DB-026D0F6649E6}"/>
                </a:ext>
              </a:extLst>
            </p:cNvPr>
            <p:cNvSpPr txBox="1"/>
            <p:nvPr/>
          </p:nvSpPr>
          <p:spPr>
            <a:xfrm>
              <a:off x="1274613" y="2253549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Número De Identificación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5ECE475-6270-85FA-6C07-E29097BB7526}"/>
                </a:ext>
              </a:extLst>
            </p:cNvPr>
            <p:cNvSpPr/>
            <p:nvPr/>
          </p:nvSpPr>
          <p:spPr>
            <a:xfrm>
              <a:off x="1274613" y="2599544"/>
              <a:ext cx="26323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846DD9-D078-ECFA-BE6F-BD77F8FDD377}"/>
              </a:ext>
            </a:extLst>
          </p:cNvPr>
          <p:cNvSpPr txBox="1"/>
          <p:nvPr/>
        </p:nvSpPr>
        <p:spPr>
          <a:xfrm>
            <a:off x="4546335" y="2099421"/>
            <a:ext cx="2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Tipo De Identificación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6BAC705-B7FA-586B-2601-9D6B6803AF59}"/>
              </a:ext>
            </a:extLst>
          </p:cNvPr>
          <p:cNvGrpSpPr/>
          <p:nvPr/>
        </p:nvGrpSpPr>
        <p:grpSpPr>
          <a:xfrm>
            <a:off x="4805598" y="2572733"/>
            <a:ext cx="2319543" cy="318975"/>
            <a:chOff x="4281048" y="2599544"/>
            <a:chExt cx="2319543" cy="318975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31BF819-66B3-621A-6E5D-06F343D7BFAA}"/>
                </a:ext>
              </a:extLst>
            </p:cNvPr>
            <p:cNvSpPr/>
            <p:nvPr/>
          </p:nvSpPr>
          <p:spPr>
            <a:xfrm>
              <a:off x="4281048" y="2599544"/>
              <a:ext cx="2285997" cy="31897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A8AAF627-7C86-6A26-C408-545B11F11201}"/>
                </a:ext>
              </a:extLst>
            </p:cNvPr>
            <p:cNvSpPr/>
            <p:nvPr/>
          </p:nvSpPr>
          <p:spPr>
            <a:xfrm>
              <a:off x="6123711" y="2599544"/>
              <a:ext cx="476880" cy="31897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A9053C9F-FA75-7FD4-D6C7-33C896FB218C}"/>
                </a:ext>
              </a:extLst>
            </p:cNvPr>
            <p:cNvCxnSpPr>
              <a:cxnSpLocks/>
            </p:cNvCxnSpPr>
            <p:nvPr/>
          </p:nvCxnSpPr>
          <p:spPr>
            <a:xfrm>
              <a:off x="6371676" y="2674571"/>
              <a:ext cx="0" cy="216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58F5FA-E430-ECB9-B3C1-5FD7D7721E1C}"/>
              </a:ext>
            </a:extLst>
          </p:cNvPr>
          <p:cNvSpPr txBox="1"/>
          <p:nvPr/>
        </p:nvSpPr>
        <p:spPr>
          <a:xfrm>
            <a:off x="11610109" y="182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E6899D2-5F9B-A440-7483-43CD2303D6D0}"/>
              </a:ext>
            </a:extLst>
          </p:cNvPr>
          <p:cNvGrpSpPr/>
          <p:nvPr/>
        </p:nvGrpSpPr>
        <p:grpSpPr>
          <a:xfrm>
            <a:off x="7647606" y="2177182"/>
            <a:ext cx="2757059" cy="715327"/>
            <a:chOff x="1274613" y="2253549"/>
            <a:chExt cx="2757059" cy="715327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DF61406-6E6D-FA45-B94E-ADA686BADD3B}"/>
                </a:ext>
              </a:extLst>
            </p:cNvPr>
            <p:cNvSpPr txBox="1"/>
            <p:nvPr/>
          </p:nvSpPr>
          <p:spPr>
            <a:xfrm>
              <a:off x="1274613" y="2253549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Primer Nombre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405C177-3BBE-C176-9408-A691CCC1274B}"/>
                </a:ext>
              </a:extLst>
            </p:cNvPr>
            <p:cNvSpPr/>
            <p:nvPr/>
          </p:nvSpPr>
          <p:spPr>
            <a:xfrm>
              <a:off x="1274613" y="2599544"/>
              <a:ext cx="26323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80DBA-680A-3353-D3AE-E7D95786A789}"/>
              </a:ext>
            </a:extLst>
          </p:cNvPr>
          <p:cNvSpPr txBox="1"/>
          <p:nvPr/>
        </p:nvSpPr>
        <p:spPr>
          <a:xfrm>
            <a:off x="1872342" y="1691895"/>
            <a:ext cx="81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INFORMACIÓN DEL DOCENTE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9EBF1B5-32F9-5F80-1F0A-33B7CBDC76EF}"/>
              </a:ext>
            </a:extLst>
          </p:cNvPr>
          <p:cNvGrpSpPr/>
          <p:nvPr/>
        </p:nvGrpSpPr>
        <p:grpSpPr>
          <a:xfrm>
            <a:off x="1631186" y="3110676"/>
            <a:ext cx="2757059" cy="715327"/>
            <a:chOff x="1274613" y="2253549"/>
            <a:chExt cx="2757059" cy="715327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DA8D0E9-B66F-6047-7859-7B3652F6FF5E}"/>
                </a:ext>
              </a:extLst>
            </p:cNvPr>
            <p:cNvSpPr txBox="1"/>
            <p:nvPr/>
          </p:nvSpPr>
          <p:spPr>
            <a:xfrm>
              <a:off x="1274613" y="2253549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Segundo Nombre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955A24F-1F33-9712-3C1C-B775EFF62578}"/>
                </a:ext>
              </a:extLst>
            </p:cNvPr>
            <p:cNvSpPr/>
            <p:nvPr/>
          </p:nvSpPr>
          <p:spPr>
            <a:xfrm>
              <a:off x="1274613" y="2599544"/>
              <a:ext cx="26323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6422CB6-6607-B84C-6E69-83F184B6298F}"/>
              </a:ext>
            </a:extLst>
          </p:cNvPr>
          <p:cNvGrpSpPr/>
          <p:nvPr/>
        </p:nvGrpSpPr>
        <p:grpSpPr>
          <a:xfrm>
            <a:off x="4570066" y="3122344"/>
            <a:ext cx="2757059" cy="715327"/>
            <a:chOff x="1274613" y="2253549"/>
            <a:chExt cx="2757059" cy="715327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6B897BC5-4373-17AA-1375-8FB5A10BD090}"/>
                </a:ext>
              </a:extLst>
            </p:cNvPr>
            <p:cNvSpPr txBox="1"/>
            <p:nvPr/>
          </p:nvSpPr>
          <p:spPr>
            <a:xfrm>
              <a:off x="1274613" y="2253549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Primer Apellido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BBDF004A-AF77-9792-5AFA-76C881137F57}"/>
                </a:ext>
              </a:extLst>
            </p:cNvPr>
            <p:cNvSpPr/>
            <p:nvPr/>
          </p:nvSpPr>
          <p:spPr>
            <a:xfrm>
              <a:off x="1274613" y="2599544"/>
              <a:ext cx="26323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73FCDCF-909F-1E53-5A86-60CEC60AD543}"/>
              </a:ext>
            </a:extLst>
          </p:cNvPr>
          <p:cNvGrpSpPr/>
          <p:nvPr/>
        </p:nvGrpSpPr>
        <p:grpSpPr>
          <a:xfrm>
            <a:off x="7647605" y="3122344"/>
            <a:ext cx="2757059" cy="715327"/>
            <a:chOff x="1274613" y="2253549"/>
            <a:chExt cx="2757059" cy="715327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C5CE1D7-0A7F-8B00-8A01-6B12D5740FD4}"/>
                </a:ext>
              </a:extLst>
            </p:cNvPr>
            <p:cNvSpPr txBox="1"/>
            <p:nvPr/>
          </p:nvSpPr>
          <p:spPr>
            <a:xfrm>
              <a:off x="1274613" y="2253549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Segundo Apellido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5E781FD5-8A69-47B1-485F-B76EB577703E}"/>
                </a:ext>
              </a:extLst>
            </p:cNvPr>
            <p:cNvSpPr/>
            <p:nvPr/>
          </p:nvSpPr>
          <p:spPr>
            <a:xfrm>
              <a:off x="1274613" y="2599544"/>
              <a:ext cx="26323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56A3BBA-C6B8-6B99-E912-CA126E0ABE30}"/>
              </a:ext>
            </a:extLst>
          </p:cNvPr>
          <p:cNvSpPr txBox="1"/>
          <p:nvPr/>
        </p:nvSpPr>
        <p:spPr>
          <a:xfrm>
            <a:off x="1468026" y="4054495"/>
            <a:ext cx="2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Sede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AED0C51-A98E-6F40-6B67-5DAB7299ED0C}"/>
              </a:ext>
            </a:extLst>
          </p:cNvPr>
          <p:cNvGrpSpPr/>
          <p:nvPr/>
        </p:nvGrpSpPr>
        <p:grpSpPr>
          <a:xfrm>
            <a:off x="1727289" y="4527807"/>
            <a:ext cx="2319543" cy="318975"/>
            <a:chOff x="4281048" y="2599544"/>
            <a:chExt cx="2319543" cy="318975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E6243A2E-7183-40E3-5EBE-8127427C7482}"/>
                </a:ext>
              </a:extLst>
            </p:cNvPr>
            <p:cNvSpPr/>
            <p:nvPr/>
          </p:nvSpPr>
          <p:spPr>
            <a:xfrm>
              <a:off x="4281048" y="2599544"/>
              <a:ext cx="2285997" cy="31897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</a:t>
              </a:r>
            </a:p>
          </p:txBody>
        </p: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4FF29A3A-AB56-F879-D10A-1614A4B89932}"/>
                </a:ext>
              </a:extLst>
            </p:cNvPr>
            <p:cNvSpPr/>
            <p:nvPr/>
          </p:nvSpPr>
          <p:spPr>
            <a:xfrm>
              <a:off x="6123711" y="2599544"/>
              <a:ext cx="476880" cy="31897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D6F958E3-C79E-62AB-F865-1D94EE535E1E}"/>
                </a:ext>
              </a:extLst>
            </p:cNvPr>
            <p:cNvCxnSpPr>
              <a:cxnSpLocks/>
            </p:cNvCxnSpPr>
            <p:nvPr/>
          </p:nvCxnSpPr>
          <p:spPr>
            <a:xfrm>
              <a:off x="6371676" y="2674571"/>
              <a:ext cx="0" cy="216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47BE1B-6087-36CB-D5BB-245AA08E45D5}"/>
              </a:ext>
            </a:extLst>
          </p:cNvPr>
          <p:cNvSpPr txBox="1"/>
          <p:nvPr/>
        </p:nvSpPr>
        <p:spPr>
          <a:xfrm>
            <a:off x="4507719" y="4033603"/>
            <a:ext cx="2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Asignatura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D56ECF5-809A-58CE-6D1A-79378FFC6209}"/>
              </a:ext>
            </a:extLst>
          </p:cNvPr>
          <p:cNvSpPr/>
          <p:nvPr/>
        </p:nvSpPr>
        <p:spPr>
          <a:xfrm>
            <a:off x="4570066" y="4420854"/>
            <a:ext cx="2632367" cy="156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74C9B8D-756F-56CF-6233-50C883421A1B}"/>
              </a:ext>
            </a:extLst>
          </p:cNvPr>
          <p:cNvGrpSpPr/>
          <p:nvPr/>
        </p:nvGrpSpPr>
        <p:grpSpPr>
          <a:xfrm>
            <a:off x="4756447" y="4502628"/>
            <a:ext cx="2368694" cy="369332"/>
            <a:chOff x="4756447" y="4502628"/>
            <a:chExt cx="2368694" cy="369332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776DD23-9C66-37BC-69A5-6B2471945BF9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9E39BF6E-BC0D-6F44-CBA4-F22802FB133C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Asignatura </a:t>
              </a:r>
              <a:r>
                <a:rPr lang="es-CO" dirty="0" err="1"/>
                <a:t>N°</a:t>
              </a:r>
              <a:r>
                <a:rPr lang="es-CO" dirty="0"/>
                <a:t> 1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EFF48AE-A57D-2159-82C2-BE613B53D153}"/>
              </a:ext>
            </a:extLst>
          </p:cNvPr>
          <p:cNvGrpSpPr/>
          <p:nvPr/>
        </p:nvGrpSpPr>
        <p:grpSpPr>
          <a:xfrm>
            <a:off x="4781023" y="4871960"/>
            <a:ext cx="2368694" cy="369332"/>
            <a:chOff x="4756447" y="4502628"/>
            <a:chExt cx="2368694" cy="369332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64AFCE0-E95B-A4F2-FBA8-A5C8E7BEBC61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0B3F822F-9DDE-1883-71E6-7718F865E429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Asignatura N° 2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FC58D82-A68F-E285-520A-62F19CDDBACE}"/>
              </a:ext>
            </a:extLst>
          </p:cNvPr>
          <p:cNvGrpSpPr/>
          <p:nvPr/>
        </p:nvGrpSpPr>
        <p:grpSpPr>
          <a:xfrm>
            <a:off x="4781023" y="5313089"/>
            <a:ext cx="2368694" cy="369332"/>
            <a:chOff x="4756447" y="4502628"/>
            <a:chExt cx="2368694" cy="369332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FB126C75-D5F4-947F-301D-E2ED83887D6B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240A750F-8907-FC0F-7796-4D1C000CC1D0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Asignatura N° 3</a:t>
              </a:r>
            </a:p>
          </p:txBody>
        </p: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28F3FC5-6634-4225-14C4-3FD311F7D5BB}"/>
              </a:ext>
            </a:extLst>
          </p:cNvPr>
          <p:cNvSpPr txBox="1"/>
          <p:nvPr/>
        </p:nvSpPr>
        <p:spPr>
          <a:xfrm>
            <a:off x="7563905" y="4054495"/>
            <a:ext cx="27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Grado Grupo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0F2FD2B-BC79-4238-EED5-C2EECAC8C096}"/>
              </a:ext>
            </a:extLst>
          </p:cNvPr>
          <p:cNvSpPr/>
          <p:nvPr/>
        </p:nvSpPr>
        <p:spPr>
          <a:xfrm>
            <a:off x="7626252" y="4441746"/>
            <a:ext cx="2632367" cy="156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2B4EB22-27EB-46A1-7F62-DA210E8B3D0F}"/>
              </a:ext>
            </a:extLst>
          </p:cNvPr>
          <p:cNvGrpSpPr/>
          <p:nvPr/>
        </p:nvGrpSpPr>
        <p:grpSpPr>
          <a:xfrm>
            <a:off x="7812633" y="4523520"/>
            <a:ext cx="2368694" cy="369332"/>
            <a:chOff x="4756447" y="4502628"/>
            <a:chExt cx="2368694" cy="369332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2F74479-69EE-7F2F-7D51-54134E31F94B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D8B3287-C7BA-93E7-994E-A6D05814F51F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Grado Grupo N° 1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FA72C81-4C3B-3A86-8EF0-942C727B1DBB}"/>
              </a:ext>
            </a:extLst>
          </p:cNvPr>
          <p:cNvGrpSpPr/>
          <p:nvPr/>
        </p:nvGrpSpPr>
        <p:grpSpPr>
          <a:xfrm>
            <a:off x="7837209" y="4892852"/>
            <a:ext cx="2368694" cy="369332"/>
            <a:chOff x="4756447" y="4502628"/>
            <a:chExt cx="2368694" cy="369332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5CE29E87-8989-AD5F-7A1A-670AD43B1E68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A82ABD1F-B86E-79E8-E483-C5A549F02C57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Grado Grupo N° 2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C854EFD4-6C45-BE53-768F-490C31FA05E1}"/>
              </a:ext>
            </a:extLst>
          </p:cNvPr>
          <p:cNvGrpSpPr/>
          <p:nvPr/>
        </p:nvGrpSpPr>
        <p:grpSpPr>
          <a:xfrm>
            <a:off x="7837209" y="5333981"/>
            <a:ext cx="2368694" cy="369332"/>
            <a:chOff x="4756447" y="4502628"/>
            <a:chExt cx="2368694" cy="369332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EB2B7CA-1DF2-569E-0C61-8E35CEA342D1}"/>
                </a:ext>
              </a:extLst>
            </p:cNvPr>
            <p:cNvSpPr/>
            <p:nvPr/>
          </p:nvSpPr>
          <p:spPr>
            <a:xfrm>
              <a:off x="4756447" y="4602834"/>
              <a:ext cx="259888" cy="2165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F29352D-713D-9B50-895B-FA878FDE384D}"/>
                </a:ext>
              </a:extLst>
            </p:cNvPr>
            <p:cNvSpPr txBox="1"/>
            <p:nvPr/>
          </p:nvSpPr>
          <p:spPr>
            <a:xfrm>
              <a:off x="5016335" y="4502628"/>
              <a:ext cx="210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Grado Grupo N° 3</a:t>
              </a:r>
            </a:p>
          </p:txBody>
        </p:sp>
      </p:grp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606B4A2D-BF32-910A-595D-D92B292CEF0D}"/>
              </a:ext>
            </a:extLst>
          </p:cNvPr>
          <p:cNvSpPr/>
          <p:nvPr/>
        </p:nvSpPr>
        <p:spPr>
          <a:xfrm>
            <a:off x="4717471" y="6202170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D6C8ACF-1128-9D31-97F9-8382ED45717C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753D2D84-3D5D-B73C-4D4F-AC150D2C9F1F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C13BA18C-B51A-7611-C4F8-D0CE762BBCD5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BEFBA640-E7BD-4E3E-D140-12F4E67E298F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D7BA61A0-BCC7-F455-64B5-7D6C8F08AE7A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2CF333E6-E3AC-DB97-4717-60FA7CE96FEE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F49DD5E5-8B26-9925-670B-81B994686715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6C599CEC-C7CF-301E-C9F9-F28B68E97A91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94" name="Imagen 93" descr="Logotipo&#10;&#10;Descripción generada automáticamente">
              <a:extLst>
                <a:ext uri="{FF2B5EF4-FFF2-40B4-BE49-F238E27FC236}">
                  <a16:creationId xmlns:a16="http://schemas.microsoft.com/office/drawing/2014/main" id="{8293B6EF-5240-1514-6B8D-3DA314FE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79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C1D16-A498-D1EC-1CA4-60EA705F6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0136E65-6A21-1CD4-F27F-D3D9D62AEBE1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9015AAD-A941-5AD7-8C97-A6573A74B08A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C010BE1-A292-6312-2AD9-6EA32D8A3D56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6516CCA-78C5-E402-FA1B-2510E51D019E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FC59C1-DD20-9595-4E47-8D43FF1054D1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15905A8-AA06-B39C-194F-4B7AEDAE603C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30B6F71B-9BA1-7083-9241-9A3A23696B91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2239E05-E285-E65D-4131-1D404259B601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17" name="Imagen 16" descr="Logotipo&#10;&#10;Descripción generada automáticamente">
              <a:extLst>
                <a:ext uri="{FF2B5EF4-FFF2-40B4-BE49-F238E27FC236}">
                  <a16:creationId xmlns:a16="http://schemas.microsoft.com/office/drawing/2014/main" id="{D74886D4-A977-9838-C416-BFD5736E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AE17F99-5617-145D-4855-71D8BF970151}"/>
              </a:ext>
            </a:extLst>
          </p:cNvPr>
          <p:cNvSpPr/>
          <p:nvPr/>
        </p:nvSpPr>
        <p:spPr>
          <a:xfrm>
            <a:off x="1274614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Docente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1B16FA6-1A7C-C113-EE52-3B8B7686E220}"/>
              </a:ext>
            </a:extLst>
          </p:cNvPr>
          <p:cNvSpPr/>
          <p:nvPr/>
        </p:nvSpPr>
        <p:spPr>
          <a:xfrm>
            <a:off x="4952999" y="1003282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 Docente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9FA966E-185C-81A3-C428-87704E09DE4C}"/>
              </a:ext>
            </a:extLst>
          </p:cNvPr>
          <p:cNvSpPr/>
          <p:nvPr/>
        </p:nvSpPr>
        <p:spPr>
          <a:xfrm>
            <a:off x="8631384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Mostrar Docente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4E1043-3CB0-C10C-AAC9-66F536D42E9E}"/>
              </a:ext>
            </a:extLst>
          </p:cNvPr>
          <p:cNvSpPr txBox="1"/>
          <p:nvPr/>
        </p:nvSpPr>
        <p:spPr>
          <a:xfrm>
            <a:off x="11610109" y="182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7F86A3E-4A24-971A-19F8-BF4F104828F8}"/>
              </a:ext>
            </a:extLst>
          </p:cNvPr>
          <p:cNvGrpSpPr/>
          <p:nvPr/>
        </p:nvGrpSpPr>
        <p:grpSpPr>
          <a:xfrm>
            <a:off x="1468026" y="2195760"/>
            <a:ext cx="8978302" cy="4662239"/>
            <a:chOff x="1468026" y="1567690"/>
            <a:chExt cx="8978302" cy="5301159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B926A1CA-C94F-9538-0144-144D8A88E575}"/>
                </a:ext>
              </a:extLst>
            </p:cNvPr>
            <p:cNvSpPr/>
            <p:nvPr/>
          </p:nvSpPr>
          <p:spPr>
            <a:xfrm>
              <a:off x="1468026" y="1567690"/>
              <a:ext cx="8978302" cy="53011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075DC3AE-D77D-36D2-F3E6-41557CF4EE61}"/>
                </a:ext>
              </a:extLst>
            </p:cNvPr>
            <p:cNvGrpSpPr/>
            <p:nvPr/>
          </p:nvGrpSpPr>
          <p:grpSpPr>
            <a:xfrm>
              <a:off x="1631187" y="2165514"/>
              <a:ext cx="2757059" cy="715327"/>
              <a:chOff x="1274613" y="2253549"/>
              <a:chExt cx="2757059" cy="715327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FE54CC8-4D1A-11E6-969C-9C1C4DCEEDA5}"/>
                  </a:ext>
                </a:extLst>
              </p:cNvPr>
              <p:cNvSpPr txBox="1"/>
              <p:nvPr/>
            </p:nvSpPr>
            <p:spPr>
              <a:xfrm>
                <a:off x="1274613" y="2253549"/>
                <a:ext cx="275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Número De Identificación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556C4BA1-ED94-2C50-52FF-6474C872CB2B}"/>
                  </a:ext>
                </a:extLst>
              </p:cNvPr>
              <p:cNvSpPr/>
              <p:nvPr/>
            </p:nvSpPr>
            <p:spPr>
              <a:xfrm>
                <a:off x="1274613" y="2599544"/>
                <a:ext cx="26323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BEC11C-0472-7F4A-F2DC-D2EE3E2061C9}"/>
                </a:ext>
              </a:extLst>
            </p:cNvPr>
            <p:cNvSpPr txBox="1"/>
            <p:nvPr/>
          </p:nvSpPr>
          <p:spPr>
            <a:xfrm>
              <a:off x="4546335" y="2099421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Tipo De Identificación</a:t>
              </a: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DD08BC04-BA08-0C5A-694F-1FDAB8D00311}"/>
                </a:ext>
              </a:extLst>
            </p:cNvPr>
            <p:cNvGrpSpPr/>
            <p:nvPr/>
          </p:nvGrpSpPr>
          <p:grpSpPr>
            <a:xfrm>
              <a:off x="4805598" y="2572733"/>
              <a:ext cx="2319543" cy="318975"/>
              <a:chOff x="4281048" y="2599544"/>
              <a:chExt cx="2319543" cy="318975"/>
            </a:xfrm>
          </p:grpSpPr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22516D5C-0A71-C574-95E5-97D0DF5D72CF}"/>
                  </a:ext>
                </a:extLst>
              </p:cNvPr>
              <p:cNvSpPr/>
              <p:nvPr/>
            </p:nvSpPr>
            <p:spPr>
              <a:xfrm>
                <a:off x="4281048" y="2599544"/>
                <a:ext cx="2285997" cy="3189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/>
                  <a:t>Seleccione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DAFACAD3-C2FB-257F-A667-BD3D72397BAE}"/>
                  </a:ext>
                </a:extLst>
              </p:cNvPr>
              <p:cNvSpPr/>
              <p:nvPr/>
            </p:nvSpPr>
            <p:spPr>
              <a:xfrm>
                <a:off x="6123711" y="2599544"/>
                <a:ext cx="476880" cy="3189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7159E970-8B5B-3E6F-9FBD-B3CEEA321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1676" y="2674571"/>
                <a:ext cx="0" cy="216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14B4DF1-133C-A6FD-D84D-5501F7440226}"/>
                </a:ext>
              </a:extLst>
            </p:cNvPr>
            <p:cNvGrpSpPr/>
            <p:nvPr/>
          </p:nvGrpSpPr>
          <p:grpSpPr>
            <a:xfrm>
              <a:off x="7647606" y="2177182"/>
              <a:ext cx="2757059" cy="715327"/>
              <a:chOff x="1274613" y="2253549"/>
              <a:chExt cx="2757059" cy="715327"/>
            </a:xfrm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542D75B-B769-84CF-47F2-2F7F8415281C}"/>
                  </a:ext>
                </a:extLst>
              </p:cNvPr>
              <p:cNvSpPr txBox="1"/>
              <p:nvPr/>
            </p:nvSpPr>
            <p:spPr>
              <a:xfrm>
                <a:off x="1274613" y="2253549"/>
                <a:ext cx="275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Primer Nombre</a:t>
                </a:r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5AF9E4AB-1B8D-7CA1-C1A4-109915CEC42E}"/>
                  </a:ext>
                </a:extLst>
              </p:cNvPr>
              <p:cNvSpPr/>
              <p:nvPr/>
            </p:nvSpPr>
            <p:spPr>
              <a:xfrm>
                <a:off x="1274613" y="2599544"/>
                <a:ext cx="26323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824CE64-9139-DB12-9F64-49A3C5CC80F5}"/>
                </a:ext>
              </a:extLst>
            </p:cNvPr>
            <p:cNvSpPr txBox="1"/>
            <p:nvPr/>
          </p:nvSpPr>
          <p:spPr>
            <a:xfrm>
              <a:off x="1872342" y="1691895"/>
              <a:ext cx="8186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INFORMACIÓN DEL DOCENTE</a:t>
              </a:r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2DC0445-3B50-8FEC-D00B-F380C27AD57B}"/>
                </a:ext>
              </a:extLst>
            </p:cNvPr>
            <p:cNvGrpSpPr/>
            <p:nvPr/>
          </p:nvGrpSpPr>
          <p:grpSpPr>
            <a:xfrm>
              <a:off x="1631186" y="3110676"/>
              <a:ext cx="2757059" cy="715327"/>
              <a:chOff x="1274613" y="2253549"/>
              <a:chExt cx="2757059" cy="715327"/>
            </a:xfrm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56E2908-AC76-8EA4-302D-85BE0661E9AB}"/>
                  </a:ext>
                </a:extLst>
              </p:cNvPr>
              <p:cNvSpPr txBox="1"/>
              <p:nvPr/>
            </p:nvSpPr>
            <p:spPr>
              <a:xfrm>
                <a:off x="1274613" y="2253549"/>
                <a:ext cx="275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Segundo Nombre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F424C093-11E6-BFC1-DA88-1CAF49B7F4F8}"/>
                  </a:ext>
                </a:extLst>
              </p:cNvPr>
              <p:cNvSpPr/>
              <p:nvPr/>
            </p:nvSpPr>
            <p:spPr>
              <a:xfrm>
                <a:off x="1274613" y="2599544"/>
                <a:ext cx="26323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B8E4C6FD-54B1-14F9-DAC0-1BDB6ECB0E5F}"/>
                </a:ext>
              </a:extLst>
            </p:cNvPr>
            <p:cNvGrpSpPr/>
            <p:nvPr/>
          </p:nvGrpSpPr>
          <p:grpSpPr>
            <a:xfrm>
              <a:off x="4570066" y="3122344"/>
              <a:ext cx="2757059" cy="715327"/>
              <a:chOff x="1274613" y="2253549"/>
              <a:chExt cx="2757059" cy="715327"/>
            </a:xfrm>
          </p:grpSpPr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38E5693-8C09-4988-85DA-9D7318CA7BBF}"/>
                  </a:ext>
                </a:extLst>
              </p:cNvPr>
              <p:cNvSpPr txBox="1"/>
              <p:nvPr/>
            </p:nvSpPr>
            <p:spPr>
              <a:xfrm>
                <a:off x="1274613" y="2253549"/>
                <a:ext cx="275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Primer Apellido</a:t>
                </a: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32C6F506-2E6C-3607-A284-8A964FD513D2}"/>
                  </a:ext>
                </a:extLst>
              </p:cNvPr>
              <p:cNvSpPr/>
              <p:nvPr/>
            </p:nvSpPr>
            <p:spPr>
              <a:xfrm>
                <a:off x="1274613" y="2599544"/>
                <a:ext cx="26323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D6092391-E421-04DE-87E5-AFBBDADE41F0}"/>
                </a:ext>
              </a:extLst>
            </p:cNvPr>
            <p:cNvGrpSpPr/>
            <p:nvPr/>
          </p:nvGrpSpPr>
          <p:grpSpPr>
            <a:xfrm>
              <a:off x="7647605" y="3122344"/>
              <a:ext cx="2757059" cy="715327"/>
              <a:chOff x="1274613" y="2253549"/>
              <a:chExt cx="2757059" cy="715327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26FBB25-42F4-39A1-CBF4-72328ECA2172}"/>
                  </a:ext>
                </a:extLst>
              </p:cNvPr>
              <p:cNvSpPr txBox="1"/>
              <p:nvPr/>
            </p:nvSpPr>
            <p:spPr>
              <a:xfrm>
                <a:off x="1274613" y="2253549"/>
                <a:ext cx="275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Segundo Apellido</a:t>
                </a:r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C056C9AA-E663-D290-550B-6D5AAE95BC35}"/>
                  </a:ext>
                </a:extLst>
              </p:cNvPr>
              <p:cNvSpPr/>
              <p:nvPr/>
            </p:nvSpPr>
            <p:spPr>
              <a:xfrm>
                <a:off x="1274613" y="2599544"/>
                <a:ext cx="26323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129AF4E-B8D3-BC32-E126-054729808877}"/>
                </a:ext>
              </a:extLst>
            </p:cNvPr>
            <p:cNvSpPr txBox="1"/>
            <p:nvPr/>
          </p:nvSpPr>
          <p:spPr>
            <a:xfrm>
              <a:off x="1468026" y="4054495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Sede</a:t>
              </a: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93566E69-4303-AE7E-C230-1EB1503090FD}"/>
                </a:ext>
              </a:extLst>
            </p:cNvPr>
            <p:cNvGrpSpPr/>
            <p:nvPr/>
          </p:nvGrpSpPr>
          <p:grpSpPr>
            <a:xfrm>
              <a:off x="1727289" y="4527807"/>
              <a:ext cx="2319543" cy="318975"/>
              <a:chOff x="4281048" y="2599544"/>
              <a:chExt cx="2319543" cy="318975"/>
            </a:xfrm>
          </p:grpSpPr>
          <p:sp>
            <p:nvSpPr>
              <p:cNvPr id="51" name="Rectángulo: esquinas redondeadas 50">
                <a:extLst>
                  <a:ext uri="{FF2B5EF4-FFF2-40B4-BE49-F238E27FC236}">
                    <a16:creationId xmlns:a16="http://schemas.microsoft.com/office/drawing/2014/main" id="{D39A7CCE-095E-8BFE-47D5-1B4390368DF6}"/>
                  </a:ext>
                </a:extLst>
              </p:cNvPr>
              <p:cNvSpPr/>
              <p:nvPr/>
            </p:nvSpPr>
            <p:spPr>
              <a:xfrm>
                <a:off x="4281048" y="2599544"/>
                <a:ext cx="2285997" cy="3189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dirty="0"/>
                  <a:t>Seleccione</a:t>
                </a:r>
              </a:p>
            </p:txBody>
          </p:sp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2C7D6A0D-E85D-508E-123C-160575801BE9}"/>
                  </a:ext>
                </a:extLst>
              </p:cNvPr>
              <p:cNvSpPr/>
              <p:nvPr/>
            </p:nvSpPr>
            <p:spPr>
              <a:xfrm>
                <a:off x="6123711" y="2599544"/>
                <a:ext cx="476880" cy="3189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246C8752-ACDB-4151-D1DB-542A2CE94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1676" y="2674571"/>
                <a:ext cx="0" cy="216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A9F0101-5333-20BB-3B0B-C232323DE0C6}"/>
                </a:ext>
              </a:extLst>
            </p:cNvPr>
            <p:cNvSpPr txBox="1"/>
            <p:nvPr/>
          </p:nvSpPr>
          <p:spPr>
            <a:xfrm>
              <a:off x="4507719" y="4033603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Asignatura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9CF0DEB8-669A-0BB0-6F6D-196D09571D25}"/>
                </a:ext>
              </a:extLst>
            </p:cNvPr>
            <p:cNvSpPr/>
            <p:nvPr/>
          </p:nvSpPr>
          <p:spPr>
            <a:xfrm>
              <a:off x="4570066" y="4420854"/>
              <a:ext cx="2632367" cy="156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63A80414-80AB-4DE0-6D08-3EF0F09E8A59}"/>
                </a:ext>
              </a:extLst>
            </p:cNvPr>
            <p:cNvGrpSpPr/>
            <p:nvPr/>
          </p:nvGrpSpPr>
          <p:grpSpPr>
            <a:xfrm>
              <a:off x="4756447" y="4502628"/>
              <a:ext cx="2368694" cy="369332"/>
              <a:chOff x="4756447" y="4502628"/>
              <a:chExt cx="2368694" cy="369332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D92C57AF-DEB4-122F-7FF5-7F454BD91BE4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194BD46-29DC-C575-0244-A4BA21780247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Asignatura </a:t>
                </a:r>
                <a:r>
                  <a:rPr lang="es-CO" dirty="0" err="1"/>
                  <a:t>N°</a:t>
                </a:r>
                <a:r>
                  <a:rPr lang="es-CO" dirty="0"/>
                  <a:t> 1</a:t>
                </a: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415EA866-1246-5F2A-2B87-BA5A6FD9B284}"/>
                </a:ext>
              </a:extLst>
            </p:cNvPr>
            <p:cNvGrpSpPr/>
            <p:nvPr/>
          </p:nvGrpSpPr>
          <p:grpSpPr>
            <a:xfrm>
              <a:off x="4781023" y="4871960"/>
              <a:ext cx="2368694" cy="369332"/>
              <a:chOff x="4756447" y="4502628"/>
              <a:chExt cx="2368694" cy="369332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ACFD88D6-76AE-99E9-AFFC-412AB4D40642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B5B88BBA-D257-CE40-43E0-5B9C85F9C530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Asignatura N° 2</a:t>
                </a:r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FD0B243-B7F2-3587-097F-24301E50B964}"/>
                </a:ext>
              </a:extLst>
            </p:cNvPr>
            <p:cNvGrpSpPr/>
            <p:nvPr/>
          </p:nvGrpSpPr>
          <p:grpSpPr>
            <a:xfrm>
              <a:off x="4781023" y="5313089"/>
              <a:ext cx="2368694" cy="369332"/>
              <a:chOff x="4756447" y="4502628"/>
              <a:chExt cx="2368694" cy="369332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4B172DA4-E8EC-2DAE-D1C2-087F283AADD9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9530729A-E02C-51E2-04C4-1CFE6A7D328E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Asignatura N° 3</a:t>
                </a:r>
              </a:p>
            </p:txBody>
          </p:sp>
        </p:grp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EDC13A1A-3F1A-0BE3-9CA6-7B1CF35142BD}"/>
                </a:ext>
              </a:extLst>
            </p:cNvPr>
            <p:cNvSpPr txBox="1"/>
            <p:nvPr/>
          </p:nvSpPr>
          <p:spPr>
            <a:xfrm>
              <a:off x="7563905" y="4054495"/>
              <a:ext cx="2757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Grado Grupo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68308A73-210B-057C-3DEB-3AC371727F13}"/>
                </a:ext>
              </a:extLst>
            </p:cNvPr>
            <p:cNvSpPr/>
            <p:nvPr/>
          </p:nvSpPr>
          <p:spPr>
            <a:xfrm>
              <a:off x="7626252" y="4441746"/>
              <a:ext cx="2632367" cy="156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BEC6FD97-8CAD-5CAE-FF65-F047164F8A09}"/>
                </a:ext>
              </a:extLst>
            </p:cNvPr>
            <p:cNvGrpSpPr/>
            <p:nvPr/>
          </p:nvGrpSpPr>
          <p:grpSpPr>
            <a:xfrm>
              <a:off x="7812633" y="4523520"/>
              <a:ext cx="2368694" cy="369332"/>
              <a:chOff x="4756447" y="4502628"/>
              <a:chExt cx="2368694" cy="369332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C49C440E-A391-5FBB-9206-04696458295E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FC930BA-57B9-2917-76A3-D423E0F303F3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Grado Grupo N° 1</a:t>
                </a: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BCC4DE09-28B7-5D6E-164A-584B78E782AD}"/>
                </a:ext>
              </a:extLst>
            </p:cNvPr>
            <p:cNvGrpSpPr/>
            <p:nvPr/>
          </p:nvGrpSpPr>
          <p:grpSpPr>
            <a:xfrm>
              <a:off x="7837209" y="4892852"/>
              <a:ext cx="2368694" cy="369332"/>
              <a:chOff x="4756447" y="4502628"/>
              <a:chExt cx="2368694" cy="369332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994B43C2-C8ED-627C-8BD8-B7D720DEB19B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CF2B7852-6C97-E252-B8C0-E64C87CA102E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Grado Grupo N° 2</a:t>
                </a:r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2E1E4C57-0FAC-7179-6789-07431AD95183}"/>
                </a:ext>
              </a:extLst>
            </p:cNvPr>
            <p:cNvGrpSpPr/>
            <p:nvPr/>
          </p:nvGrpSpPr>
          <p:grpSpPr>
            <a:xfrm>
              <a:off x="7837209" y="5333981"/>
              <a:ext cx="2368694" cy="369332"/>
              <a:chOff x="4756447" y="4502628"/>
              <a:chExt cx="2368694" cy="369332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AE98D9FA-AC95-E73C-040F-AAC87B1744B8}"/>
                  </a:ext>
                </a:extLst>
              </p:cNvPr>
              <p:cNvSpPr/>
              <p:nvPr/>
            </p:nvSpPr>
            <p:spPr>
              <a:xfrm>
                <a:off x="4756447" y="4602834"/>
                <a:ext cx="259888" cy="2165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4416920D-83D0-A716-189B-48E554FB8B1D}"/>
                  </a:ext>
                </a:extLst>
              </p:cNvPr>
              <p:cNvSpPr txBox="1"/>
              <p:nvPr/>
            </p:nvSpPr>
            <p:spPr>
              <a:xfrm>
                <a:off x="5016335" y="4502628"/>
                <a:ext cx="210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Grado Grupo N° 3</a:t>
                </a:r>
              </a:p>
            </p:txBody>
          </p:sp>
        </p:grpSp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5DFD2CB5-68F8-B89B-9D6B-26F40F92F690}"/>
                </a:ext>
              </a:extLst>
            </p:cNvPr>
            <p:cNvSpPr/>
            <p:nvPr/>
          </p:nvSpPr>
          <p:spPr>
            <a:xfrm>
              <a:off x="4717471" y="6202170"/>
              <a:ext cx="2285998" cy="471054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Guardar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5F1EC905-A8B3-DAF9-1FA4-32A0A02A7307}"/>
              </a:ext>
            </a:extLst>
          </p:cNvPr>
          <p:cNvSpPr/>
          <p:nvPr/>
        </p:nvSpPr>
        <p:spPr>
          <a:xfrm>
            <a:off x="3291441" y="1746980"/>
            <a:ext cx="3449787" cy="31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Número Del Docente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CCC09E3-1CA5-938B-F1C9-5E3252763E63}"/>
              </a:ext>
            </a:extLst>
          </p:cNvPr>
          <p:cNvSpPr/>
          <p:nvPr/>
        </p:nvSpPr>
        <p:spPr>
          <a:xfrm>
            <a:off x="6893627" y="1671164"/>
            <a:ext cx="1440874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1991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290BA-AFF4-68C5-C32C-DA3E625BA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3706D90-88B2-F34C-8A89-8DC10CE31834}"/>
              </a:ext>
            </a:extLst>
          </p:cNvPr>
          <p:cNvSpPr/>
          <p:nvPr/>
        </p:nvSpPr>
        <p:spPr>
          <a:xfrm>
            <a:off x="1274614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Docente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CE0AA7-09B8-30E0-0A91-B9E3713A0CE2}"/>
              </a:ext>
            </a:extLst>
          </p:cNvPr>
          <p:cNvSpPr/>
          <p:nvPr/>
        </p:nvSpPr>
        <p:spPr>
          <a:xfrm>
            <a:off x="4952999" y="1003282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 Docente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E40051-E0CD-ADBA-96D8-7F97D48A0E6E}"/>
              </a:ext>
            </a:extLst>
          </p:cNvPr>
          <p:cNvSpPr/>
          <p:nvPr/>
        </p:nvSpPr>
        <p:spPr>
          <a:xfrm>
            <a:off x="8631384" y="1003282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Mostrar Docente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D2B8EA-ACE3-D435-993A-B932B1E9BA57}"/>
              </a:ext>
            </a:extLst>
          </p:cNvPr>
          <p:cNvSpPr txBox="1"/>
          <p:nvPr/>
        </p:nvSpPr>
        <p:spPr>
          <a:xfrm>
            <a:off x="11610109" y="182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175E74C-B359-C708-B784-E446F7257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87319"/>
              </p:ext>
            </p:extLst>
          </p:nvPr>
        </p:nvGraphicFramePr>
        <p:xfrm>
          <a:off x="235526" y="1826429"/>
          <a:ext cx="117996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15">
                  <a:extLst>
                    <a:ext uri="{9D8B030D-6E8A-4147-A177-3AD203B41FA5}">
                      <a16:colId xmlns:a16="http://schemas.microsoft.com/office/drawing/2014/main" val="275140685"/>
                    </a:ext>
                  </a:extLst>
                </a:gridCol>
                <a:gridCol w="1605870">
                  <a:extLst>
                    <a:ext uri="{9D8B030D-6E8A-4147-A177-3AD203B41FA5}">
                      <a16:colId xmlns:a16="http://schemas.microsoft.com/office/drawing/2014/main" val="761675989"/>
                    </a:ext>
                  </a:extLst>
                </a:gridCol>
                <a:gridCol w="1231462">
                  <a:extLst>
                    <a:ext uri="{9D8B030D-6E8A-4147-A177-3AD203B41FA5}">
                      <a16:colId xmlns:a16="http://schemas.microsoft.com/office/drawing/2014/main" val="1302611028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37071994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296205618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525144881"/>
                    </a:ext>
                  </a:extLst>
                </a:gridCol>
                <a:gridCol w="942110">
                  <a:extLst>
                    <a:ext uri="{9D8B030D-6E8A-4147-A177-3AD203B41FA5}">
                      <a16:colId xmlns:a16="http://schemas.microsoft.com/office/drawing/2014/main" val="1200868333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182063711"/>
                    </a:ext>
                  </a:extLst>
                </a:gridCol>
                <a:gridCol w="1325624">
                  <a:extLst>
                    <a:ext uri="{9D8B030D-6E8A-4147-A177-3AD203B41FA5}">
                      <a16:colId xmlns:a16="http://schemas.microsoft.com/office/drawing/2014/main" val="1305933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Numero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Tipo de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Primer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Segundo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Primer 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Segundo Apellido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Asignatura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Grado y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57632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04FB15AB-4F13-A627-BB95-1A88653DA32A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450B38B-FE0D-E6B6-FBC5-66ADB8E4D861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E275CAB-1C55-18C6-3159-2AF2F3AB38F2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E3F7B484-157D-493A-ECA4-69967122D1D7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2F6EAD9-2385-5D46-5FD8-D79B1B6D2411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D050178-310B-2C1F-3DA7-1D2FCAC32F30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0F824A23-EA0D-0C09-85D0-4319BBBE74CB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BA842621-8956-EEE7-4F44-8223DFC0A091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47" name="Imagen 46" descr="Logotipo&#10;&#10;Descripción generada automáticamente">
              <a:extLst>
                <a:ext uri="{FF2B5EF4-FFF2-40B4-BE49-F238E27FC236}">
                  <a16:creationId xmlns:a16="http://schemas.microsoft.com/office/drawing/2014/main" id="{00519AD5-F00E-34AC-5D9D-30920A3A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1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9DF2-67F4-84BB-2D62-7399DF3A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623ECE6A-62DD-0B2A-A6B8-58860F8FBD44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0A78876-8990-4DD1-8D6D-6ADE1E453315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263D17-7607-6EFF-1555-48CB8798A54D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B4FC021-D9CA-A59A-DBFF-358CE7BED796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39F60AB-55D1-210F-69B9-E7C1FFB6377D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AAC908C-CCBD-AC44-A793-740C9FB28680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5DFE852-E79A-4CD1-4934-4230EF63713D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28B05E8-B97B-E248-322A-D97F190255B7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225671C0-5863-33B1-1CA0-445784C5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CA614C2-D96F-7CF4-C394-6FD09E0FAD3B}"/>
              </a:ext>
            </a:extLst>
          </p:cNvPr>
          <p:cNvSpPr/>
          <p:nvPr/>
        </p:nvSpPr>
        <p:spPr>
          <a:xfrm>
            <a:off x="2701632" y="1207715"/>
            <a:ext cx="2618513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Estudiante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31C1F67-40FD-F078-8EA6-9246E717B727}"/>
              </a:ext>
            </a:extLst>
          </p:cNvPr>
          <p:cNvSpPr/>
          <p:nvPr/>
        </p:nvSpPr>
        <p:spPr>
          <a:xfrm>
            <a:off x="7135085" y="1207715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Grupo</a:t>
            </a:r>
          </a:p>
        </p:txBody>
      </p:sp>
    </p:spTree>
    <p:extLst>
      <p:ext uri="{BB962C8B-B14F-4D97-AF65-F5344CB8AC3E}">
        <p14:creationId xmlns:p14="http://schemas.microsoft.com/office/powerpoint/2010/main" val="47296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1F33-7685-DFF2-4D8F-0A356F8ED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67247DB3-80FB-AA43-7CE8-80ED4691A7AC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182C2F9-EEEC-8648-C3B9-7D0296508F0D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CF60541-06F1-79B6-7284-119EA733B384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38DC196-0EBA-87D4-7510-9753B75EE4E8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A6FFFA2-D250-F043-6D83-3F685C49B09F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CCBF859-850B-1428-253B-9C7B2D0A232B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C15CC80-7435-7B06-CEA9-C1E6DFE09DA7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02F92C5-CAC5-3891-A8AD-7B298B54245A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13B39D61-3325-AF1E-7C56-BF5166BF9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6DE5AF2-2346-9CB6-7B8D-F663E39B1A20}"/>
              </a:ext>
            </a:extLst>
          </p:cNvPr>
          <p:cNvSpPr/>
          <p:nvPr/>
        </p:nvSpPr>
        <p:spPr>
          <a:xfrm>
            <a:off x="2701632" y="1207715"/>
            <a:ext cx="2618513" cy="623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Estudiante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D59F2C-F358-6ABB-F600-A4C953C31990}"/>
              </a:ext>
            </a:extLst>
          </p:cNvPr>
          <p:cNvSpPr/>
          <p:nvPr/>
        </p:nvSpPr>
        <p:spPr>
          <a:xfrm>
            <a:off x="7135085" y="1207715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Grupo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383D0E-13FD-D24C-F177-5F73C088C71D}"/>
              </a:ext>
            </a:extLst>
          </p:cNvPr>
          <p:cNvSpPr/>
          <p:nvPr/>
        </p:nvSpPr>
        <p:spPr>
          <a:xfrm>
            <a:off x="3228104" y="2093420"/>
            <a:ext cx="3449787" cy="31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Número De Identificación Del Estudiante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ADD5904-4B7F-2ED1-59F9-CE118C7FE9EC}"/>
              </a:ext>
            </a:extLst>
          </p:cNvPr>
          <p:cNvSpPr/>
          <p:nvPr/>
        </p:nvSpPr>
        <p:spPr>
          <a:xfrm>
            <a:off x="6830290" y="2017604"/>
            <a:ext cx="1440874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1F52916-B3BA-404E-7FAD-92A226D5D604}"/>
              </a:ext>
            </a:extLst>
          </p:cNvPr>
          <p:cNvSpPr/>
          <p:nvPr/>
        </p:nvSpPr>
        <p:spPr>
          <a:xfrm>
            <a:off x="4856012" y="3745888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Carnet</a:t>
            </a:r>
          </a:p>
        </p:txBody>
      </p:sp>
    </p:spTree>
    <p:extLst>
      <p:ext uri="{BB962C8B-B14F-4D97-AF65-F5344CB8AC3E}">
        <p14:creationId xmlns:p14="http://schemas.microsoft.com/office/powerpoint/2010/main" val="5238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12FD-35EC-6E7C-B9D7-AA20B4B9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CEEC95B-DF1A-3D10-B3CC-2DEFDEB0BA86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3258B5C-477A-CDAB-4297-6549C05D6203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C9D90A1-5AB5-1F0F-B41C-800D8D9393A4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4CE66B9-CFDA-4E9D-ABF6-CB100E240D64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9508C62-9DA9-F395-620B-6890D059B8C3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1488711-2571-AF5E-A5D5-C3754CE13D9C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C522B9-CE60-5A82-17C0-7F89101D4AEE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C881ECB-C1A3-64DC-515A-D4B7286D72C2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41E58256-2174-9475-DDB6-24F1B729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15FA5CC-932A-FF22-AB8A-9A66C9CE890D}"/>
              </a:ext>
            </a:extLst>
          </p:cNvPr>
          <p:cNvSpPr/>
          <p:nvPr/>
        </p:nvSpPr>
        <p:spPr>
          <a:xfrm>
            <a:off x="2701632" y="1207715"/>
            <a:ext cx="2618513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Estudiante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AB309C0-2BF9-837C-5048-0E754D7EECF4}"/>
              </a:ext>
            </a:extLst>
          </p:cNvPr>
          <p:cNvSpPr/>
          <p:nvPr/>
        </p:nvSpPr>
        <p:spPr>
          <a:xfrm>
            <a:off x="7135085" y="1207715"/>
            <a:ext cx="2479976" cy="623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Exportar Por Grupo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27835B7-5D67-940A-30C1-AD204BC6F233}"/>
              </a:ext>
            </a:extLst>
          </p:cNvPr>
          <p:cNvSpPr/>
          <p:nvPr/>
        </p:nvSpPr>
        <p:spPr>
          <a:xfrm>
            <a:off x="4856012" y="3745888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Carnet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AF04D5D-80F3-033A-E7DD-63646C12123C}"/>
              </a:ext>
            </a:extLst>
          </p:cNvPr>
          <p:cNvGrpSpPr/>
          <p:nvPr/>
        </p:nvGrpSpPr>
        <p:grpSpPr>
          <a:xfrm>
            <a:off x="6483922" y="2401308"/>
            <a:ext cx="2618513" cy="324406"/>
            <a:chOff x="4786743" y="2254865"/>
            <a:chExt cx="2618513" cy="324406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E432DD1E-51A4-D5B9-400C-309F69FB13E5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Grupo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96CB05A-AE31-09FA-8726-65BC7C7FF105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346627D-5BE5-DC91-8F93-B6A67BF87ACA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BFA860B-4C51-3420-6504-27CEBAA12DDA}"/>
              </a:ext>
            </a:extLst>
          </p:cNvPr>
          <p:cNvGrpSpPr/>
          <p:nvPr/>
        </p:nvGrpSpPr>
        <p:grpSpPr>
          <a:xfrm>
            <a:off x="3193461" y="2398718"/>
            <a:ext cx="2618513" cy="324406"/>
            <a:chOff x="4786743" y="2254865"/>
            <a:chExt cx="2618513" cy="324406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148633F-1255-1CD1-C60A-BC7C954D86A5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Sede</a:t>
              </a: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4AE1B865-5601-0969-D234-C3BD0414467D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80325827-CBD1-6C45-D809-BB69B5B542C8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04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9FEB-721D-228B-9B14-950A954A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5577992-526B-19B0-4484-BC67BCA3FD9C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6AA876F1-4D18-43CF-39C4-B8969DA45E0C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4C61063-AA8D-9008-ED09-606359B100AD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F0819CA-3614-C2DD-60DE-99C4211A12D0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42C72CB-21F0-89DA-747D-53974E88E4B3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C2B50E7-1ABE-947C-8239-76588D5D75CA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1AFDEE7-8BCB-FCFE-F27C-91B4D0958E93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2318990-F6C1-83FC-F044-DDCA65F33F88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02B03A2C-CC27-EFDE-3183-2BDCD3B13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F528457-8B42-471A-61D8-D5129B02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3132"/>
              </p:ext>
            </p:extLst>
          </p:nvPr>
        </p:nvGraphicFramePr>
        <p:xfrm>
          <a:off x="2281375" y="1945640"/>
          <a:ext cx="84050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698">
                  <a:extLst>
                    <a:ext uri="{9D8B030D-6E8A-4147-A177-3AD203B41FA5}">
                      <a16:colId xmlns:a16="http://schemas.microsoft.com/office/drawing/2014/main" val="2505975856"/>
                    </a:ext>
                  </a:extLst>
                </a:gridCol>
                <a:gridCol w="1014014">
                  <a:extLst>
                    <a:ext uri="{9D8B030D-6E8A-4147-A177-3AD203B41FA5}">
                      <a16:colId xmlns:a16="http://schemas.microsoft.com/office/drawing/2014/main" val="3155784059"/>
                    </a:ext>
                  </a:extLst>
                </a:gridCol>
                <a:gridCol w="1481600">
                  <a:extLst>
                    <a:ext uri="{9D8B030D-6E8A-4147-A177-3AD203B41FA5}">
                      <a16:colId xmlns:a16="http://schemas.microsoft.com/office/drawing/2014/main" val="477840846"/>
                    </a:ext>
                  </a:extLst>
                </a:gridCol>
                <a:gridCol w="1825233">
                  <a:extLst>
                    <a:ext uri="{9D8B030D-6E8A-4147-A177-3AD203B41FA5}">
                      <a16:colId xmlns:a16="http://schemas.microsoft.com/office/drawing/2014/main" val="3082164181"/>
                    </a:ext>
                  </a:extLst>
                </a:gridCol>
                <a:gridCol w="1216823">
                  <a:extLst>
                    <a:ext uri="{9D8B030D-6E8A-4147-A177-3AD203B41FA5}">
                      <a16:colId xmlns:a16="http://schemas.microsoft.com/office/drawing/2014/main" val="4030976480"/>
                    </a:ext>
                  </a:extLst>
                </a:gridCol>
                <a:gridCol w="1402725">
                  <a:extLst>
                    <a:ext uri="{9D8B030D-6E8A-4147-A177-3AD203B41FA5}">
                      <a16:colId xmlns:a16="http://schemas.microsoft.com/office/drawing/2014/main" val="66474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MIERCOLES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VIERNES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0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06:00-06:59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9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07:00-07:59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08:00-08:59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4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09:00-09:59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0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10:00-10:59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11:00-11:59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40285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3CBA5A-F09F-0903-9E1F-CAB9B069117E}"/>
              </a:ext>
            </a:extLst>
          </p:cNvPr>
          <p:cNvSpPr/>
          <p:nvPr/>
        </p:nvSpPr>
        <p:spPr>
          <a:xfrm>
            <a:off x="5153882" y="1123129"/>
            <a:ext cx="2618513" cy="32440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Seleccione Grupo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7152DD6-B1C1-687B-EC59-1B4C917A22D1}"/>
              </a:ext>
            </a:extLst>
          </p:cNvPr>
          <p:cNvSpPr/>
          <p:nvPr/>
        </p:nvSpPr>
        <p:spPr>
          <a:xfrm>
            <a:off x="7295515" y="1142477"/>
            <a:ext cx="476880" cy="2805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1B6CE44-BC60-4559-4382-BF3FACB70534}"/>
              </a:ext>
            </a:extLst>
          </p:cNvPr>
          <p:cNvCxnSpPr>
            <a:cxnSpLocks/>
          </p:cNvCxnSpPr>
          <p:nvPr/>
        </p:nvCxnSpPr>
        <p:spPr>
          <a:xfrm>
            <a:off x="7543480" y="1208461"/>
            <a:ext cx="0" cy="190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FC65FA3-2461-E5DF-5885-4EE06AA25473}"/>
              </a:ext>
            </a:extLst>
          </p:cNvPr>
          <p:cNvSpPr/>
          <p:nvPr/>
        </p:nvSpPr>
        <p:spPr>
          <a:xfrm>
            <a:off x="5237008" y="5337812"/>
            <a:ext cx="2479976" cy="39706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31561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C626-0AF8-CB0D-C421-69EDF60C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C557599-9ACE-D6E0-0EFB-4FE320E94DED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C51CA04-2000-13DA-F81C-A7E9D0611A2D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B0F2DAE-6CB1-722E-20BD-9B468FD9DAF2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330FB60-7204-436E-9C47-442B0B9E2E30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C587EAD-A7AA-9243-4901-92279B14CE2D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CCD6F39C-676C-9DD1-762A-7EB3130924C4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A6E0D75-DC0C-1102-C657-61AA404EEFD4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7E8A562-9083-8351-0FF4-1E53434261F1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7A410271-D6D9-19AD-7C53-E09AA919D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D1B4A01-1C5C-93FA-B6D2-DA179F4D1A35}"/>
              </a:ext>
            </a:extLst>
          </p:cNvPr>
          <p:cNvSpPr/>
          <p:nvPr/>
        </p:nvSpPr>
        <p:spPr>
          <a:xfrm>
            <a:off x="1274614" y="1434857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Modulo Boletines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8497C6A-C221-2E4F-55F9-45A1D998203F}"/>
              </a:ext>
            </a:extLst>
          </p:cNvPr>
          <p:cNvSpPr/>
          <p:nvPr/>
        </p:nvSpPr>
        <p:spPr>
          <a:xfrm>
            <a:off x="4800598" y="1410156"/>
            <a:ext cx="259080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Certificado De Estudio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62A198C-832E-2E22-0B48-07A291C713DD}"/>
              </a:ext>
            </a:extLst>
          </p:cNvPr>
          <p:cNvSpPr/>
          <p:nvPr/>
        </p:nvSpPr>
        <p:spPr>
          <a:xfrm>
            <a:off x="8631388" y="1410156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Paz Y Salvo</a:t>
            </a:r>
          </a:p>
        </p:txBody>
      </p:sp>
    </p:spTree>
    <p:extLst>
      <p:ext uri="{BB962C8B-B14F-4D97-AF65-F5344CB8AC3E}">
        <p14:creationId xmlns:p14="http://schemas.microsoft.com/office/powerpoint/2010/main" val="23092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0BBE-325E-81E1-E3CE-E419759F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52B146AC-88E9-D188-D6CC-7F79EAFD2D7A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DC9E87D-3CCC-7344-280E-9F02AA214691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E3DBC66-913C-41AB-1166-253A19AC5B3A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DE49DBD-BF0A-A051-3031-E35198C17D8F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A7683C4-DEFF-EE9F-7941-D42040242683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AF55780-2923-FCE9-BC0D-6D1E54E73EDA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CA8FA38-43B9-58A4-16C6-6218E7C023B9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A7A936D-4636-052C-7DAE-34A5AF7439A8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BC6139BB-81FC-8ACB-66EF-14ED66DD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33A45C8-31B9-CCD4-3668-D1FA79E5CC85}"/>
              </a:ext>
            </a:extLst>
          </p:cNvPr>
          <p:cNvGrpSpPr/>
          <p:nvPr/>
        </p:nvGrpSpPr>
        <p:grpSpPr>
          <a:xfrm>
            <a:off x="5992089" y="2252275"/>
            <a:ext cx="2618513" cy="324406"/>
            <a:chOff x="4786743" y="2254865"/>
            <a:chExt cx="2618513" cy="324406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CF91DD2-770D-267A-53CD-1B41F56B0A9C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Grupo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BD66547-A5F1-672D-B467-35D13821C5B4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3EE6746-E5A1-7339-1084-B58C09F1021E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A38E45-A7B5-0E5F-C785-F504C5CF4C11}"/>
              </a:ext>
            </a:extLst>
          </p:cNvPr>
          <p:cNvSpPr/>
          <p:nvPr/>
        </p:nvSpPr>
        <p:spPr>
          <a:xfrm>
            <a:off x="4856012" y="3745888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Boletines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85430C-6B6A-D681-FB96-1B1A40EC8CDC}"/>
              </a:ext>
            </a:extLst>
          </p:cNvPr>
          <p:cNvGrpSpPr/>
          <p:nvPr/>
        </p:nvGrpSpPr>
        <p:grpSpPr>
          <a:xfrm>
            <a:off x="2535369" y="2227748"/>
            <a:ext cx="2618513" cy="324406"/>
            <a:chOff x="4786743" y="2254865"/>
            <a:chExt cx="2618513" cy="324406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6A20D7C1-F046-D79B-74A0-B6CD55792309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Sede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812A672C-CD0B-67DC-35A2-4A9A9342EA9F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A694751F-0370-D3B3-109C-19EB50D0772F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2630CE4-8580-2887-BC63-559AE98AAEFF}"/>
              </a:ext>
            </a:extLst>
          </p:cNvPr>
          <p:cNvSpPr/>
          <p:nvPr/>
        </p:nvSpPr>
        <p:spPr>
          <a:xfrm>
            <a:off x="1274614" y="1434857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Modulo Boletines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5DE3C10-CC76-07DD-3A9F-CEF793AE5B24}"/>
              </a:ext>
            </a:extLst>
          </p:cNvPr>
          <p:cNvSpPr/>
          <p:nvPr/>
        </p:nvSpPr>
        <p:spPr>
          <a:xfrm>
            <a:off x="4800598" y="1410156"/>
            <a:ext cx="259080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Certificado De Estudio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EA369DF-FAD5-02EB-F229-63DFE5B9E34C}"/>
              </a:ext>
            </a:extLst>
          </p:cNvPr>
          <p:cNvSpPr/>
          <p:nvPr/>
        </p:nvSpPr>
        <p:spPr>
          <a:xfrm>
            <a:off x="8631388" y="1410156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Paz Y Salvo</a:t>
            </a:r>
          </a:p>
        </p:txBody>
      </p:sp>
    </p:spTree>
    <p:extLst>
      <p:ext uri="{BB962C8B-B14F-4D97-AF65-F5344CB8AC3E}">
        <p14:creationId xmlns:p14="http://schemas.microsoft.com/office/powerpoint/2010/main" val="9278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0A6F-CA8C-332A-9D2B-DBE16A83B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MODULO FUNCIONARIO</a:t>
            </a:r>
          </a:p>
        </p:txBody>
      </p:sp>
    </p:spTree>
    <p:extLst>
      <p:ext uri="{BB962C8B-B14F-4D97-AF65-F5344CB8AC3E}">
        <p14:creationId xmlns:p14="http://schemas.microsoft.com/office/powerpoint/2010/main" val="192087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3F015-1407-0EE3-3512-F11F4AF6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6FEC1371-B90C-57A0-C83A-516D865392DD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0E039E9-EF1B-6B88-C862-C32A1AA1E542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F3877AF-0A7B-8C7E-765F-AF8420445286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81B4580-7C4C-9F4D-FFAF-633543A8390E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6B2E742-8280-EC86-8B6F-03B01475D7C7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8D21EB5-96AB-FCA9-03C9-1BAC8BC64312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9FC5152-BD5B-229D-772D-1F65F81C7388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3F81397-CE68-E60F-3846-9FC346720318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54D8593C-D4A2-2A7A-5DB8-79FAC980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A67FA3F-9280-99F4-1BF9-9C8FCD0EA23F}"/>
              </a:ext>
            </a:extLst>
          </p:cNvPr>
          <p:cNvGrpSpPr/>
          <p:nvPr/>
        </p:nvGrpSpPr>
        <p:grpSpPr>
          <a:xfrm>
            <a:off x="5992089" y="2252275"/>
            <a:ext cx="2618513" cy="324406"/>
            <a:chOff x="4786743" y="2254865"/>
            <a:chExt cx="2618513" cy="324406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D8BAC2-D7D7-087E-3FE7-50BD26E8C315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Grupo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D97A631-B7AF-7C6F-38EF-B2F221887636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3B8CA977-D072-B2D5-CDE4-F84FA70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CCFE829-6E03-C0E7-32C9-66C748495BD8}"/>
              </a:ext>
            </a:extLst>
          </p:cNvPr>
          <p:cNvSpPr/>
          <p:nvPr/>
        </p:nvSpPr>
        <p:spPr>
          <a:xfrm>
            <a:off x="4333161" y="3682392"/>
            <a:ext cx="3525675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Certificado De Estudio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C4AF54E-23D6-7DCE-1036-34C4709AA209}"/>
              </a:ext>
            </a:extLst>
          </p:cNvPr>
          <p:cNvGrpSpPr/>
          <p:nvPr/>
        </p:nvGrpSpPr>
        <p:grpSpPr>
          <a:xfrm>
            <a:off x="2535369" y="2227748"/>
            <a:ext cx="2618513" cy="324406"/>
            <a:chOff x="4786743" y="2254865"/>
            <a:chExt cx="2618513" cy="324406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00CE4143-DDA0-47A9-6DC5-E463B0325D6E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Sede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44D5E60E-A6D9-5343-DF06-5C740D899839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09095F09-23FD-F635-691C-2F8C107485E7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FE95A35-8FB0-795F-B9BB-A3A61B917496}"/>
              </a:ext>
            </a:extLst>
          </p:cNvPr>
          <p:cNvSpPr/>
          <p:nvPr/>
        </p:nvSpPr>
        <p:spPr>
          <a:xfrm>
            <a:off x="1274614" y="1434857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Modulo Boletines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FF5B185-E81B-BDDB-3BD3-3FC52245270E}"/>
              </a:ext>
            </a:extLst>
          </p:cNvPr>
          <p:cNvSpPr/>
          <p:nvPr/>
        </p:nvSpPr>
        <p:spPr>
          <a:xfrm>
            <a:off x="4800598" y="1410156"/>
            <a:ext cx="2590803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Certificado De Estudio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B5DC8A8-3C34-9089-8DC9-D4DF458F0CFD}"/>
              </a:ext>
            </a:extLst>
          </p:cNvPr>
          <p:cNvSpPr/>
          <p:nvPr/>
        </p:nvSpPr>
        <p:spPr>
          <a:xfrm>
            <a:off x="8631388" y="1410156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Paz Y Salvo</a:t>
            </a:r>
          </a:p>
        </p:txBody>
      </p:sp>
    </p:spTree>
    <p:extLst>
      <p:ext uri="{BB962C8B-B14F-4D97-AF65-F5344CB8AC3E}">
        <p14:creationId xmlns:p14="http://schemas.microsoft.com/office/powerpoint/2010/main" val="137059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82C89-9BD0-65B8-8DF0-D4CEB053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160CD464-8D3A-10DE-4605-D5A3D193F3FE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5D2BA50-ABDB-99E2-B6DD-4634263E6218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DFDCBFC-0E00-1078-2E6A-853D2D5D31C2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C9FAB55-660C-B059-B7BE-B246EE4C7A7A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4248F6B-5A2D-045F-08A6-7294D406CE63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30B5097-0F5B-88E5-F637-7CBC99830473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6162003-A0D8-EA1C-501F-A41D852F766E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91536EC-1BAB-F499-3DE4-799FA8D053D9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E5A0797B-B922-FF21-72BD-9B06D531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13EF4E7-4321-0561-6947-679E98481E0D}"/>
              </a:ext>
            </a:extLst>
          </p:cNvPr>
          <p:cNvGrpSpPr/>
          <p:nvPr/>
        </p:nvGrpSpPr>
        <p:grpSpPr>
          <a:xfrm>
            <a:off x="5992089" y="2252275"/>
            <a:ext cx="2618513" cy="324406"/>
            <a:chOff x="4786743" y="2254865"/>
            <a:chExt cx="2618513" cy="324406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B75F3F9F-4A10-7C06-2201-3128AA60CAF1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Grupo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BF5A555-9BEF-B583-1BF5-46A7FC051CC0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1322992-C9EF-D06D-8BA0-FCB2446B8595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557E84-F25D-485B-4399-E811526CBBF2}"/>
              </a:ext>
            </a:extLst>
          </p:cNvPr>
          <p:cNvGrpSpPr/>
          <p:nvPr/>
        </p:nvGrpSpPr>
        <p:grpSpPr>
          <a:xfrm>
            <a:off x="2535369" y="2227748"/>
            <a:ext cx="2618513" cy="324406"/>
            <a:chOff x="4786743" y="2254865"/>
            <a:chExt cx="2618513" cy="324406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C69831D8-847D-2C27-D887-05CA8BAB594C}"/>
                </a:ext>
              </a:extLst>
            </p:cNvPr>
            <p:cNvSpPr/>
            <p:nvPr/>
          </p:nvSpPr>
          <p:spPr>
            <a:xfrm>
              <a:off x="4786743" y="2254865"/>
              <a:ext cx="2618513" cy="32440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/>
                <a:t>Seleccione Sede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FA2BE00A-AF26-358D-D8C8-7B41401BF40E}"/>
                </a:ext>
              </a:extLst>
            </p:cNvPr>
            <p:cNvSpPr/>
            <p:nvPr/>
          </p:nvSpPr>
          <p:spPr>
            <a:xfrm>
              <a:off x="6928376" y="2274213"/>
              <a:ext cx="476880" cy="28053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4072064-C828-23DD-2CD2-E81100463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76341" y="2340197"/>
              <a:ext cx="0" cy="19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9BEFFC3-B05A-7221-4B73-D00D63E3F7CE}"/>
              </a:ext>
            </a:extLst>
          </p:cNvPr>
          <p:cNvSpPr/>
          <p:nvPr/>
        </p:nvSpPr>
        <p:spPr>
          <a:xfrm>
            <a:off x="1274614" y="1434857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Modulo Boletines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A613E84-1E43-42CA-90EE-837FB2A2F46F}"/>
              </a:ext>
            </a:extLst>
          </p:cNvPr>
          <p:cNvSpPr/>
          <p:nvPr/>
        </p:nvSpPr>
        <p:spPr>
          <a:xfrm>
            <a:off x="4800598" y="1410156"/>
            <a:ext cx="259080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Certificado De Estudio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3B0EA93-AB08-6143-13AE-048859FDA23A}"/>
              </a:ext>
            </a:extLst>
          </p:cNvPr>
          <p:cNvSpPr/>
          <p:nvPr/>
        </p:nvSpPr>
        <p:spPr>
          <a:xfrm>
            <a:off x="8631388" y="1410156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Paz Y Salvo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EE6BC03-9CFC-6C54-4212-2D277C3C0C4E}"/>
              </a:ext>
            </a:extLst>
          </p:cNvPr>
          <p:cNvSpPr/>
          <p:nvPr/>
        </p:nvSpPr>
        <p:spPr>
          <a:xfrm>
            <a:off x="4856012" y="3745888"/>
            <a:ext cx="2479976" cy="62345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Paz Y Salvo</a:t>
            </a:r>
          </a:p>
        </p:txBody>
      </p:sp>
    </p:spTree>
    <p:extLst>
      <p:ext uri="{BB962C8B-B14F-4D97-AF65-F5344CB8AC3E}">
        <p14:creationId xmlns:p14="http://schemas.microsoft.com/office/powerpoint/2010/main" val="296816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F7E8-18DB-527F-8910-4A21A0CE5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B160-6C09-AF66-58AD-E90D5D221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MODULO DOCENTE</a:t>
            </a:r>
          </a:p>
        </p:txBody>
      </p:sp>
    </p:spTree>
    <p:extLst>
      <p:ext uri="{BB962C8B-B14F-4D97-AF65-F5344CB8AC3E}">
        <p14:creationId xmlns:p14="http://schemas.microsoft.com/office/powerpoint/2010/main" val="236106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5B71-E547-E5B3-8983-02ECA009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B597509-80B1-A889-B065-D5905DC331C9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B78A39C-9971-F6CC-E707-6E5A24FF617C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2490ECF-F6D6-D709-D2A7-A248ED287658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500E99C-E011-C3EE-7587-A82BAD2943E5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0B27256-E840-F74D-991D-331EC7EDD5A8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62816F6-6574-E73F-E252-A1ABFD092723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65C61C6-E95E-7A32-BD08-B4D3223ED03C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255592D-3D86-E308-F3E7-4C3A6CA470F6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E987F700-ECEC-E9DD-ADE7-AA029A37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40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841A4024-08CF-C1A5-CCC5-C25226ACFF40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4004AC2-7862-33E4-294A-5A5EF7CDCCB3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2FC87AE-D9F6-6110-0D8D-E11049DD070C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66C3221-758E-E8E2-511D-B1BF88E26B28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80BABD1-54F1-909F-DDF4-2007E6AF92B9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7D52B87-6792-FF63-7A56-CF58F638FF1A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92D3E26-D281-3A8E-93A6-3A6CE88C6509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A0C133B-9F7A-F3CF-7857-8C399FFE0305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D85BC3BC-2E47-72CB-C691-9391CD95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15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5DFC-DEF9-587E-31FC-4300DF435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EE88FA7-569F-3665-B666-43FBEEFB67BC}"/>
              </a:ext>
            </a:extLst>
          </p:cNvPr>
          <p:cNvSpPr/>
          <p:nvPr/>
        </p:nvSpPr>
        <p:spPr>
          <a:xfrm>
            <a:off x="3228104" y="1355375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Mostrar Estudiante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4C04065-B33E-308B-E560-0F6A5C7D7696}"/>
              </a:ext>
            </a:extLst>
          </p:cNvPr>
          <p:cNvSpPr/>
          <p:nvPr/>
        </p:nvSpPr>
        <p:spPr>
          <a:xfrm>
            <a:off x="6179127" y="1355375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 Estudiante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E648371-B523-4FBE-EED5-C60A034E215E}"/>
              </a:ext>
            </a:extLst>
          </p:cNvPr>
          <p:cNvSpPr/>
          <p:nvPr/>
        </p:nvSpPr>
        <p:spPr>
          <a:xfrm>
            <a:off x="5353629" y="5968877"/>
            <a:ext cx="1484741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 CSV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DD532C-D1B2-B3C2-CCCE-C82E1C98A5C1}"/>
              </a:ext>
            </a:extLst>
          </p:cNvPr>
          <p:cNvSpPr/>
          <p:nvPr/>
        </p:nvSpPr>
        <p:spPr>
          <a:xfrm>
            <a:off x="5353628" y="6413439"/>
            <a:ext cx="1484741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Cargar CSV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908CF16-B973-6B34-BDAD-AFA46D534F43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372F902-D38F-E3FB-ABEA-B34919CA82C6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02875E4-C24E-8905-27B3-3DA1512B2171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A66AE96-5A51-9585-92B3-7A29255B4852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F3EDC4F-B3D4-AC87-AF9C-F4171FEED85F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4AE66FA-77AA-4028-3FE7-7357080E9652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45FE54D-7051-8E01-4705-3447A307EB45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CB7EA93-2FFD-F201-9EC5-3D9B0E46AC3A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2345C87E-5C34-2987-1188-2C2B726D2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84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9C2C-C7B1-2E11-8ADE-8A945635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8CF9962-05EB-F739-980E-CC58F5771C9E}"/>
              </a:ext>
            </a:extLst>
          </p:cNvPr>
          <p:cNvSpPr/>
          <p:nvPr/>
        </p:nvSpPr>
        <p:spPr>
          <a:xfrm>
            <a:off x="3228104" y="1355375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Mostrar Estudiante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36804FC-38CF-0B36-4BDA-28DD17A47737}"/>
              </a:ext>
            </a:extLst>
          </p:cNvPr>
          <p:cNvSpPr/>
          <p:nvPr/>
        </p:nvSpPr>
        <p:spPr>
          <a:xfrm>
            <a:off x="6179127" y="1355375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 Estudiante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D628F28-95D1-74EF-19F9-3997A7FA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7090"/>
              </p:ext>
            </p:extLst>
          </p:nvPr>
        </p:nvGraphicFramePr>
        <p:xfrm>
          <a:off x="-1" y="3401759"/>
          <a:ext cx="12192001" cy="3269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1">
                  <a:extLst>
                    <a:ext uri="{9D8B030D-6E8A-4147-A177-3AD203B41FA5}">
                      <a16:colId xmlns:a16="http://schemas.microsoft.com/office/drawing/2014/main" val="346142801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24599070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219602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08174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045113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459229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488711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96285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041515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2621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943426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63444556"/>
                    </a:ext>
                  </a:extLst>
                </a:gridCol>
                <a:gridCol w="705815">
                  <a:extLst>
                    <a:ext uri="{9D8B030D-6E8A-4147-A177-3AD203B41FA5}">
                      <a16:colId xmlns:a16="http://schemas.microsoft.com/office/drawing/2014/main" val="2971843637"/>
                    </a:ext>
                  </a:extLst>
                </a:gridCol>
                <a:gridCol w="678485">
                  <a:extLst>
                    <a:ext uri="{9D8B030D-6E8A-4147-A177-3AD203B41FA5}">
                      <a16:colId xmlns:a16="http://schemas.microsoft.com/office/drawing/2014/main" val="2053991687"/>
                    </a:ext>
                  </a:extLst>
                </a:gridCol>
              </a:tblGrid>
              <a:tr h="481126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Segundo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Segundo 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Nivel Sisbén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Grado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08703"/>
                  </a:ext>
                </a:extLst>
              </a:tr>
              <a:tr h="10267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48564"/>
                  </a:ext>
                </a:extLst>
              </a:tr>
              <a:tr h="131106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08370"/>
                  </a:ext>
                </a:extLst>
              </a:tr>
              <a:tr h="450285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69882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86D0818-80E9-A700-B989-25481774AEF7}"/>
              </a:ext>
            </a:extLst>
          </p:cNvPr>
          <p:cNvSpPr/>
          <p:nvPr/>
        </p:nvSpPr>
        <p:spPr>
          <a:xfrm>
            <a:off x="3228104" y="2049048"/>
            <a:ext cx="2285997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Buscar Sede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01E32F7-12DE-E5B2-0A2C-F6C9EEBC6381}"/>
              </a:ext>
            </a:extLst>
          </p:cNvPr>
          <p:cNvSpPr/>
          <p:nvPr/>
        </p:nvSpPr>
        <p:spPr>
          <a:xfrm>
            <a:off x="5037221" y="2049048"/>
            <a:ext cx="476880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E6E4D79-C1B3-B03F-FD32-07101330F4B6}"/>
              </a:ext>
            </a:extLst>
          </p:cNvPr>
          <p:cNvCxnSpPr>
            <a:cxnSpLocks/>
          </p:cNvCxnSpPr>
          <p:nvPr/>
        </p:nvCxnSpPr>
        <p:spPr>
          <a:xfrm>
            <a:off x="5285186" y="2124075"/>
            <a:ext cx="0" cy="31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9C5778A-B01A-5ADB-D22F-25E89F74B61A}"/>
              </a:ext>
            </a:extLst>
          </p:cNvPr>
          <p:cNvSpPr/>
          <p:nvPr/>
        </p:nvSpPr>
        <p:spPr>
          <a:xfrm>
            <a:off x="6179127" y="2049048"/>
            <a:ext cx="2285997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Grado Y Grupo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07C20A6-3FE8-56B2-8AE0-0C6DCE3711E0}"/>
              </a:ext>
            </a:extLst>
          </p:cNvPr>
          <p:cNvSpPr/>
          <p:nvPr/>
        </p:nvSpPr>
        <p:spPr>
          <a:xfrm>
            <a:off x="7988244" y="2049048"/>
            <a:ext cx="476880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C78A751-1C52-8FEC-9E73-5A67FCD59E1D}"/>
              </a:ext>
            </a:extLst>
          </p:cNvPr>
          <p:cNvCxnSpPr>
            <a:cxnSpLocks/>
          </p:cNvCxnSpPr>
          <p:nvPr/>
        </p:nvCxnSpPr>
        <p:spPr>
          <a:xfrm>
            <a:off x="8236209" y="2124075"/>
            <a:ext cx="0" cy="319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CE7DD2E-D293-8468-7C6F-995271DFA00A}"/>
              </a:ext>
            </a:extLst>
          </p:cNvPr>
          <p:cNvSpPr/>
          <p:nvPr/>
        </p:nvSpPr>
        <p:spPr>
          <a:xfrm>
            <a:off x="4950080" y="2728867"/>
            <a:ext cx="1820779" cy="46412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A7AD4A5-6115-CCE7-3602-A1B487EA27E4}"/>
              </a:ext>
            </a:extLst>
          </p:cNvPr>
          <p:cNvSpPr/>
          <p:nvPr/>
        </p:nvSpPr>
        <p:spPr>
          <a:xfrm>
            <a:off x="11522571" y="3885727"/>
            <a:ext cx="623455" cy="290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/>
              <a:t>Acudiente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EACB290-13D3-74F8-BA99-59CBD2BA6E39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4A03871-63B7-20D7-EAE9-77494C43217C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3F444087-D8DC-9ED9-87C5-0D45D60BD5CE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4D6D763F-5E1C-90D0-45A0-95C9C55043A4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9E32CE5-5848-7D3F-0109-447AFFD72474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80939E8-5C15-9B59-11F8-4634223E58AF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E10B7CDC-8B87-3541-EA8D-09F6D27377C6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7111E31-39FE-70BD-AEA5-E431474210C7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38" name="Imagen 37" descr="Logotipo&#10;&#10;Descripción generada automáticamente">
              <a:extLst>
                <a:ext uri="{FF2B5EF4-FFF2-40B4-BE49-F238E27FC236}">
                  <a16:creationId xmlns:a16="http://schemas.microsoft.com/office/drawing/2014/main" id="{80468629-BDC0-9CA7-93A8-63F9EC776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4ADD462-6BAD-C8D5-625E-AC2EFC58AC32}"/>
              </a:ext>
            </a:extLst>
          </p:cNvPr>
          <p:cNvSpPr/>
          <p:nvPr/>
        </p:nvSpPr>
        <p:spPr>
          <a:xfrm>
            <a:off x="11522571" y="4239965"/>
            <a:ext cx="623455" cy="290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/>
              <a:t>Observador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961D1BB-B98E-7787-4015-49BC369F8CF2}"/>
              </a:ext>
            </a:extLst>
          </p:cNvPr>
          <p:cNvSpPr/>
          <p:nvPr/>
        </p:nvSpPr>
        <p:spPr>
          <a:xfrm>
            <a:off x="11522570" y="4594203"/>
            <a:ext cx="623455" cy="290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/>
              <a:t>Cargar Foto</a:t>
            </a:r>
          </a:p>
        </p:txBody>
      </p:sp>
    </p:spTree>
    <p:extLst>
      <p:ext uri="{BB962C8B-B14F-4D97-AF65-F5344CB8AC3E}">
        <p14:creationId xmlns:p14="http://schemas.microsoft.com/office/powerpoint/2010/main" val="8011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B4A9-3355-9D48-1513-F5468BC0E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3173A04-AA9E-80C7-C430-101C500C9BD7}"/>
              </a:ext>
            </a:extLst>
          </p:cNvPr>
          <p:cNvSpPr/>
          <p:nvPr/>
        </p:nvSpPr>
        <p:spPr>
          <a:xfrm>
            <a:off x="3228104" y="1355375"/>
            <a:ext cx="2285998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Mostrar Estudiante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F679DCC-3EC5-424A-3721-C170CB0BA4FB}"/>
              </a:ext>
            </a:extLst>
          </p:cNvPr>
          <p:cNvSpPr/>
          <p:nvPr/>
        </p:nvSpPr>
        <p:spPr>
          <a:xfrm>
            <a:off x="6179127" y="1355375"/>
            <a:ext cx="2285998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 Estudiante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61D7208-466C-DFFB-DC16-AC9DB31F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40879"/>
              </p:ext>
            </p:extLst>
          </p:nvPr>
        </p:nvGraphicFramePr>
        <p:xfrm>
          <a:off x="-1" y="2755649"/>
          <a:ext cx="12192001" cy="25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1">
                  <a:extLst>
                    <a:ext uri="{9D8B030D-6E8A-4147-A177-3AD203B41FA5}">
                      <a16:colId xmlns:a16="http://schemas.microsoft.com/office/drawing/2014/main" val="346142801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24599070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219602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08174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045113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459229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488711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96285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3041515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2621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943426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63444556"/>
                    </a:ext>
                  </a:extLst>
                </a:gridCol>
                <a:gridCol w="705815">
                  <a:extLst>
                    <a:ext uri="{9D8B030D-6E8A-4147-A177-3AD203B41FA5}">
                      <a16:colId xmlns:a16="http://schemas.microsoft.com/office/drawing/2014/main" val="2971843637"/>
                    </a:ext>
                  </a:extLst>
                </a:gridCol>
                <a:gridCol w="678485">
                  <a:extLst>
                    <a:ext uri="{9D8B030D-6E8A-4147-A177-3AD203B41FA5}">
                      <a16:colId xmlns:a16="http://schemas.microsoft.com/office/drawing/2014/main" val="2053991687"/>
                    </a:ext>
                  </a:extLst>
                </a:gridCol>
              </a:tblGrid>
              <a:tr h="481126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Identificación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Segundo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Segundo 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Nivel Sisbén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Grado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08703"/>
                  </a:ext>
                </a:extLst>
              </a:tr>
              <a:tr h="694586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48564"/>
                  </a:ext>
                </a:extLst>
              </a:tr>
              <a:tr h="878981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08370"/>
                  </a:ext>
                </a:extLst>
              </a:tr>
              <a:tr h="450285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69882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017D6B65-A742-DE45-7995-CFB20351D4F1}"/>
              </a:ext>
            </a:extLst>
          </p:cNvPr>
          <p:cNvSpPr/>
          <p:nvPr/>
        </p:nvSpPr>
        <p:spPr>
          <a:xfrm>
            <a:off x="3228104" y="2093420"/>
            <a:ext cx="3449787" cy="317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dirty="0"/>
              <a:t>Número De Identificación Del Estudiante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D9263A7-5CB7-487D-4ACF-31B0CA4DC729}"/>
              </a:ext>
            </a:extLst>
          </p:cNvPr>
          <p:cNvSpPr/>
          <p:nvPr/>
        </p:nvSpPr>
        <p:spPr>
          <a:xfrm>
            <a:off x="6830290" y="2017604"/>
            <a:ext cx="1440874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Buscar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9A316D9-EA70-8D11-5FF9-E07AADF356F1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8FBE709-6018-AE59-BDB3-BBAF04C78817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469E668-B77E-9C77-DC2F-53C4D511BD3B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FCFC9E0-0028-2C71-6C58-BE8548719FED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1841D18-6967-A340-04FF-C87DFA5C8EF8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DC51F02-99AF-8372-5E06-7509D9C5FF5A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206FBA7-9C7D-60D2-61A8-A26DBCA79305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F85BEFB-071E-5605-C82D-7D038832E71C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6" name="Imagen 25" descr="Logotipo&#10;&#10;Descripción generada automáticamente">
              <a:extLst>
                <a:ext uri="{FF2B5EF4-FFF2-40B4-BE49-F238E27FC236}">
                  <a16:creationId xmlns:a16="http://schemas.microsoft.com/office/drawing/2014/main" id="{DDB5A9AD-4B4E-1964-8D07-F465C831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6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C855-B1F4-5D2E-D6BD-449B2640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1D14FB8-960F-00AB-4068-BF8F81D19007}"/>
              </a:ext>
            </a:extLst>
          </p:cNvPr>
          <p:cNvSpPr/>
          <p:nvPr/>
        </p:nvSpPr>
        <p:spPr>
          <a:xfrm>
            <a:off x="1371593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Madre De Familia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CD8960-DE51-229D-737B-E18D4C867DEF}"/>
              </a:ext>
            </a:extLst>
          </p:cNvPr>
          <p:cNvSpPr/>
          <p:nvPr/>
        </p:nvSpPr>
        <p:spPr>
          <a:xfrm>
            <a:off x="4481939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Padre De Familia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2BDF0E0-2765-8646-ADFF-D135F4D794CF}"/>
              </a:ext>
            </a:extLst>
          </p:cNvPr>
          <p:cNvSpPr/>
          <p:nvPr/>
        </p:nvSpPr>
        <p:spPr>
          <a:xfrm>
            <a:off x="7592285" y="1130976"/>
            <a:ext cx="2951023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Acudiente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47623C4-EC97-9132-A80A-839C8A0A901C}"/>
              </a:ext>
            </a:extLst>
          </p:cNvPr>
          <p:cNvSpPr/>
          <p:nvPr/>
        </p:nvSpPr>
        <p:spPr>
          <a:xfrm>
            <a:off x="3366652" y="1804750"/>
            <a:ext cx="4987636" cy="5053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480455-B1D2-CE4D-41B3-D74ADDBB091B}"/>
              </a:ext>
            </a:extLst>
          </p:cNvPr>
          <p:cNvSpPr txBox="1"/>
          <p:nvPr/>
        </p:nvSpPr>
        <p:spPr>
          <a:xfrm>
            <a:off x="3906980" y="1832077"/>
            <a:ext cx="39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Registrar Acudiente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AB86B0A-0E29-B4E4-7AED-1F7D6B513980}"/>
              </a:ext>
            </a:extLst>
          </p:cNvPr>
          <p:cNvSpPr txBox="1"/>
          <p:nvPr/>
        </p:nvSpPr>
        <p:spPr>
          <a:xfrm>
            <a:off x="3359400" y="2120103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Nombre Completo Del Acudiente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54713F0-C9BE-8EEE-E60F-15C9F0E260E6}"/>
              </a:ext>
            </a:extLst>
          </p:cNvPr>
          <p:cNvSpPr/>
          <p:nvPr/>
        </p:nvSpPr>
        <p:spPr>
          <a:xfrm>
            <a:off x="3934693" y="2485733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FCA6179-4FE8-E5DD-A555-69A53A575DB7}"/>
              </a:ext>
            </a:extLst>
          </p:cNvPr>
          <p:cNvSpPr txBox="1"/>
          <p:nvPr/>
        </p:nvSpPr>
        <p:spPr>
          <a:xfrm>
            <a:off x="3394365" y="2901338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Documento Del Acudiente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1456C8D-DC01-7B57-E28D-78867CE1EFEF}"/>
              </a:ext>
            </a:extLst>
          </p:cNvPr>
          <p:cNvSpPr/>
          <p:nvPr/>
        </p:nvSpPr>
        <p:spPr>
          <a:xfrm>
            <a:off x="3906980" y="3244716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265440-85E3-23C1-74F6-7E4D90223AD9}"/>
              </a:ext>
            </a:extLst>
          </p:cNvPr>
          <p:cNvSpPr txBox="1"/>
          <p:nvPr/>
        </p:nvSpPr>
        <p:spPr>
          <a:xfrm>
            <a:off x="3359400" y="3666405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Tipo De Vínculo Con El Estudiante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AF0EE74-3125-6F51-0CCE-1BCECA8751B4}"/>
              </a:ext>
            </a:extLst>
          </p:cNvPr>
          <p:cNvSpPr/>
          <p:nvPr/>
        </p:nvSpPr>
        <p:spPr>
          <a:xfrm>
            <a:off x="4773977" y="4076251"/>
            <a:ext cx="2285997" cy="31897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Seleccione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E823D2F-9C78-5486-6FA5-46DA5D4FEF4E}"/>
              </a:ext>
            </a:extLst>
          </p:cNvPr>
          <p:cNvSpPr/>
          <p:nvPr/>
        </p:nvSpPr>
        <p:spPr>
          <a:xfrm>
            <a:off x="6616640" y="4076251"/>
            <a:ext cx="476880" cy="31897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7004930-F3C6-5DB9-8F86-3EAECE5732EB}"/>
              </a:ext>
            </a:extLst>
          </p:cNvPr>
          <p:cNvCxnSpPr>
            <a:cxnSpLocks/>
          </p:cNvCxnSpPr>
          <p:nvPr/>
        </p:nvCxnSpPr>
        <p:spPr>
          <a:xfrm>
            <a:off x="6864605" y="4151278"/>
            <a:ext cx="0" cy="21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50CAA2-D215-AC42-2AF9-C71DA1ACF96D}"/>
              </a:ext>
            </a:extLst>
          </p:cNvPr>
          <p:cNvSpPr txBox="1"/>
          <p:nvPr/>
        </p:nvSpPr>
        <p:spPr>
          <a:xfrm>
            <a:off x="3338939" y="4425826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Ocupación Del Acudiente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F323E0-C88C-21B3-F0F7-B9F64C7AB076}"/>
              </a:ext>
            </a:extLst>
          </p:cNvPr>
          <p:cNvSpPr/>
          <p:nvPr/>
        </p:nvSpPr>
        <p:spPr>
          <a:xfrm>
            <a:off x="3885101" y="4757364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DB63323-C4A2-61D5-1704-666978A8070B}"/>
              </a:ext>
            </a:extLst>
          </p:cNvPr>
          <p:cNvSpPr txBox="1"/>
          <p:nvPr/>
        </p:nvSpPr>
        <p:spPr>
          <a:xfrm>
            <a:off x="3373904" y="5144750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Celular Del Acudiente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36AD92F-CDA0-6F7A-DD86-5E6DBC134D17}"/>
              </a:ext>
            </a:extLst>
          </p:cNvPr>
          <p:cNvSpPr/>
          <p:nvPr/>
        </p:nvSpPr>
        <p:spPr>
          <a:xfrm>
            <a:off x="3899727" y="5504239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A0FAA7D-0F2F-DE77-79CF-9D97F5180623}"/>
              </a:ext>
            </a:extLst>
          </p:cNvPr>
          <p:cNvSpPr txBox="1"/>
          <p:nvPr/>
        </p:nvSpPr>
        <p:spPr>
          <a:xfrm>
            <a:off x="3373904" y="584721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Dirección Del Acudiente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34CCEBC-5258-A840-01A7-34AF865FD5DF}"/>
              </a:ext>
            </a:extLst>
          </p:cNvPr>
          <p:cNvSpPr/>
          <p:nvPr/>
        </p:nvSpPr>
        <p:spPr>
          <a:xfrm>
            <a:off x="3899727" y="6127023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3F5F8B0-1515-EA10-C06B-397A89F41869}"/>
              </a:ext>
            </a:extLst>
          </p:cNvPr>
          <p:cNvSpPr/>
          <p:nvPr/>
        </p:nvSpPr>
        <p:spPr>
          <a:xfrm>
            <a:off x="4357245" y="6545349"/>
            <a:ext cx="2951023" cy="28271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9D17179-8FC9-6144-6FBD-8620DEFC3510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85184F5A-D30D-1613-4BA3-012ECE1282C5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CEBB013-4032-C899-8346-D0DA349BBAAC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2088828-8C5D-261A-93B3-7F94A89D3156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2876CAB-C219-1502-A720-9B1AFC11FB1D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3C1DC11-0835-F3E7-EEE3-5F4AA5A31CC0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16EA2ADD-89F4-DF89-FC01-C962F3853C13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251161B-1D75-7BA7-34C5-C57E22E9CEE5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46" name="Imagen 45" descr="Logotipo&#10;&#10;Descripción generada automáticamente">
              <a:extLst>
                <a:ext uri="{FF2B5EF4-FFF2-40B4-BE49-F238E27FC236}">
                  <a16:creationId xmlns:a16="http://schemas.microsoft.com/office/drawing/2014/main" id="{689F5AFA-707B-C942-6125-CE41F67B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B076-7FBE-90DF-8791-6FF7F79E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9EB5981-E470-E574-2502-25A2684B73BD}"/>
              </a:ext>
            </a:extLst>
          </p:cNvPr>
          <p:cNvSpPr/>
          <p:nvPr/>
        </p:nvSpPr>
        <p:spPr>
          <a:xfrm>
            <a:off x="1371593" y="1130976"/>
            <a:ext cx="2951023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Madre De Familia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228C4BB-C246-544B-4BF0-6C2CEEEF61BA}"/>
              </a:ext>
            </a:extLst>
          </p:cNvPr>
          <p:cNvSpPr/>
          <p:nvPr/>
        </p:nvSpPr>
        <p:spPr>
          <a:xfrm>
            <a:off x="4481939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Padre De Familia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2B61C3-69EC-E887-FA4E-F6A610786E62}"/>
              </a:ext>
            </a:extLst>
          </p:cNvPr>
          <p:cNvSpPr/>
          <p:nvPr/>
        </p:nvSpPr>
        <p:spPr>
          <a:xfrm>
            <a:off x="7592285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Acudiente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FD0DFCD-D5F0-62B2-89A9-FF2E073E95A0}"/>
              </a:ext>
            </a:extLst>
          </p:cNvPr>
          <p:cNvSpPr/>
          <p:nvPr/>
        </p:nvSpPr>
        <p:spPr>
          <a:xfrm>
            <a:off x="3366652" y="1804750"/>
            <a:ext cx="4987636" cy="5053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7F169F-2688-B249-224A-0DB45DB62B9A}"/>
              </a:ext>
            </a:extLst>
          </p:cNvPr>
          <p:cNvSpPr txBox="1"/>
          <p:nvPr/>
        </p:nvSpPr>
        <p:spPr>
          <a:xfrm>
            <a:off x="3906980" y="1832077"/>
            <a:ext cx="39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Registrar Madre De Familia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EA3E91-A6E8-EF40-7510-344A30AEA6BE}"/>
              </a:ext>
            </a:extLst>
          </p:cNvPr>
          <p:cNvSpPr txBox="1"/>
          <p:nvPr/>
        </p:nvSpPr>
        <p:spPr>
          <a:xfrm>
            <a:off x="3359400" y="2120103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Nombre Completo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7AF1257-8389-D937-0702-7444C94DBC6B}"/>
              </a:ext>
            </a:extLst>
          </p:cNvPr>
          <p:cNvSpPr/>
          <p:nvPr/>
        </p:nvSpPr>
        <p:spPr>
          <a:xfrm>
            <a:off x="3934693" y="2485733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F25728-AA18-7535-6989-BA31B1E1F4C6}"/>
              </a:ext>
            </a:extLst>
          </p:cNvPr>
          <p:cNvSpPr txBox="1"/>
          <p:nvPr/>
        </p:nvSpPr>
        <p:spPr>
          <a:xfrm>
            <a:off x="3394365" y="2901338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Documento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E4218B9-AE68-2A7C-D2CA-66DDDBBDE0A5}"/>
              </a:ext>
            </a:extLst>
          </p:cNvPr>
          <p:cNvSpPr/>
          <p:nvPr/>
        </p:nvSpPr>
        <p:spPr>
          <a:xfrm>
            <a:off x="3906980" y="3244716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A2B86E-2C11-6F90-DC25-868F0CEB067C}"/>
              </a:ext>
            </a:extLst>
          </p:cNvPr>
          <p:cNvSpPr txBox="1"/>
          <p:nvPr/>
        </p:nvSpPr>
        <p:spPr>
          <a:xfrm>
            <a:off x="3380509" y="3606154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Ocupación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CD44095-DA0D-F562-A5FF-274CDC5C073D}"/>
              </a:ext>
            </a:extLst>
          </p:cNvPr>
          <p:cNvSpPr/>
          <p:nvPr/>
        </p:nvSpPr>
        <p:spPr>
          <a:xfrm>
            <a:off x="3926671" y="3937692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C6D00CF-C150-D2D5-2713-7EDE389CA323}"/>
              </a:ext>
            </a:extLst>
          </p:cNvPr>
          <p:cNvSpPr txBox="1"/>
          <p:nvPr/>
        </p:nvSpPr>
        <p:spPr>
          <a:xfrm>
            <a:off x="3338939" y="438347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Celular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A17AE53-09D7-1998-5215-EC0F3CC6D1E1}"/>
              </a:ext>
            </a:extLst>
          </p:cNvPr>
          <p:cNvSpPr/>
          <p:nvPr/>
        </p:nvSpPr>
        <p:spPr>
          <a:xfrm>
            <a:off x="3864762" y="4742968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890BA44-CEB8-D3D1-96A0-27A8F1B8A580}"/>
              </a:ext>
            </a:extLst>
          </p:cNvPr>
          <p:cNvSpPr txBox="1"/>
          <p:nvPr/>
        </p:nvSpPr>
        <p:spPr>
          <a:xfrm>
            <a:off x="3338939" y="5140131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Dirección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BB054F1-0A3F-03EA-AC46-10E11D5EA6AF}"/>
              </a:ext>
            </a:extLst>
          </p:cNvPr>
          <p:cNvSpPr/>
          <p:nvPr/>
        </p:nvSpPr>
        <p:spPr>
          <a:xfrm>
            <a:off x="3864762" y="5419935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D2E0332-8445-C65C-156B-1CD2B9694918}"/>
              </a:ext>
            </a:extLst>
          </p:cNvPr>
          <p:cNvSpPr/>
          <p:nvPr/>
        </p:nvSpPr>
        <p:spPr>
          <a:xfrm>
            <a:off x="4481938" y="5881531"/>
            <a:ext cx="2951023" cy="4421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FBBA054-FA54-84BD-1D5C-19FD885E05A5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0A2962A-052B-FB5B-C52F-AF13EEE26A1B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F756E0E-03E3-3F28-8D09-C8A28FA20E14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F0C7C9F-0C76-18A9-F50C-26454E9A2C44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8B5A7C0F-CDF4-B132-F224-100E327D0646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B9FDEA3-BD7E-2C32-8A0F-D30FD10EBB5F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302ED3E8-B1C0-CDA0-0DE7-839F165842B9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F7365EFD-98DB-0255-B455-BE0DBCA63023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49" name="Imagen 48" descr="Logotipo&#10;&#10;Descripción generada automáticamente">
              <a:extLst>
                <a:ext uri="{FF2B5EF4-FFF2-40B4-BE49-F238E27FC236}">
                  <a16:creationId xmlns:a16="http://schemas.microsoft.com/office/drawing/2014/main" id="{90D91323-4C09-BFBC-E825-1E4323F6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77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91DCE-3440-79E8-2F9F-8FF96ED8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B966074-535B-C88B-082E-870BB460B737}"/>
              </a:ext>
            </a:extLst>
          </p:cNvPr>
          <p:cNvSpPr/>
          <p:nvPr/>
        </p:nvSpPr>
        <p:spPr>
          <a:xfrm>
            <a:off x="1371593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Madre De Familia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327E36C-AB7A-DD1E-C5EF-8709370C59DB}"/>
              </a:ext>
            </a:extLst>
          </p:cNvPr>
          <p:cNvSpPr/>
          <p:nvPr/>
        </p:nvSpPr>
        <p:spPr>
          <a:xfrm>
            <a:off x="4481939" y="1130976"/>
            <a:ext cx="2951023" cy="471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Registrar Padre De Familia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7D7563F-EDE6-ECF5-715C-FA4487ADAA22}"/>
              </a:ext>
            </a:extLst>
          </p:cNvPr>
          <p:cNvSpPr/>
          <p:nvPr/>
        </p:nvSpPr>
        <p:spPr>
          <a:xfrm>
            <a:off x="7592285" y="1130976"/>
            <a:ext cx="2951023" cy="471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Registrar Acudiente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44EFC3F-9C5E-7D03-B420-448270104A9E}"/>
              </a:ext>
            </a:extLst>
          </p:cNvPr>
          <p:cNvSpPr/>
          <p:nvPr/>
        </p:nvSpPr>
        <p:spPr>
          <a:xfrm>
            <a:off x="3366652" y="1804750"/>
            <a:ext cx="4987636" cy="50532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83699E2-72B9-2019-AE26-FF7064C02FC0}"/>
              </a:ext>
            </a:extLst>
          </p:cNvPr>
          <p:cNvSpPr txBox="1"/>
          <p:nvPr/>
        </p:nvSpPr>
        <p:spPr>
          <a:xfrm>
            <a:off x="3906980" y="1832077"/>
            <a:ext cx="39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Registrar Padre De Familia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38B3C4-6C6C-4276-451F-D28DCE53BE77}"/>
              </a:ext>
            </a:extLst>
          </p:cNvPr>
          <p:cNvSpPr txBox="1"/>
          <p:nvPr/>
        </p:nvSpPr>
        <p:spPr>
          <a:xfrm>
            <a:off x="3359400" y="2120103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Nombre Completo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B2B82CD-36BA-12E8-1864-F302AB1E5C71}"/>
              </a:ext>
            </a:extLst>
          </p:cNvPr>
          <p:cNvSpPr/>
          <p:nvPr/>
        </p:nvSpPr>
        <p:spPr>
          <a:xfrm>
            <a:off x="3934693" y="2485733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632C4F-DE92-94E3-3C65-74713B9ADA08}"/>
              </a:ext>
            </a:extLst>
          </p:cNvPr>
          <p:cNvSpPr txBox="1"/>
          <p:nvPr/>
        </p:nvSpPr>
        <p:spPr>
          <a:xfrm>
            <a:off x="3394365" y="2901338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Documento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B3CE629-F940-AE8F-9F7B-C612D5B61730}"/>
              </a:ext>
            </a:extLst>
          </p:cNvPr>
          <p:cNvSpPr/>
          <p:nvPr/>
        </p:nvSpPr>
        <p:spPr>
          <a:xfrm>
            <a:off x="3906980" y="3244716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950442-E1C7-CB16-4232-F7A4E25E665C}"/>
              </a:ext>
            </a:extLst>
          </p:cNvPr>
          <p:cNvSpPr txBox="1"/>
          <p:nvPr/>
        </p:nvSpPr>
        <p:spPr>
          <a:xfrm>
            <a:off x="3380509" y="3606154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Ocupación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3CC396C-31C4-4580-AD6D-2F860CEFF608}"/>
              </a:ext>
            </a:extLst>
          </p:cNvPr>
          <p:cNvSpPr/>
          <p:nvPr/>
        </p:nvSpPr>
        <p:spPr>
          <a:xfrm>
            <a:off x="3926671" y="3937692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78CB186-8248-8983-5147-198FB060AD20}"/>
              </a:ext>
            </a:extLst>
          </p:cNvPr>
          <p:cNvSpPr txBox="1"/>
          <p:nvPr/>
        </p:nvSpPr>
        <p:spPr>
          <a:xfrm>
            <a:off x="3338939" y="438347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Número De Celular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184EADE-D6FD-9D15-44CF-92BD0C877C25}"/>
              </a:ext>
            </a:extLst>
          </p:cNvPr>
          <p:cNvSpPr/>
          <p:nvPr/>
        </p:nvSpPr>
        <p:spPr>
          <a:xfrm>
            <a:off x="3864762" y="4742968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F63520A-D5A9-D4D6-474E-59A12BC1C365}"/>
              </a:ext>
            </a:extLst>
          </p:cNvPr>
          <p:cNvSpPr txBox="1"/>
          <p:nvPr/>
        </p:nvSpPr>
        <p:spPr>
          <a:xfrm>
            <a:off x="3338939" y="5140131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Dirección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08F06BD-C5E0-FE2C-74F9-412EF791342F}"/>
              </a:ext>
            </a:extLst>
          </p:cNvPr>
          <p:cNvSpPr/>
          <p:nvPr/>
        </p:nvSpPr>
        <p:spPr>
          <a:xfrm>
            <a:off x="3864762" y="5491799"/>
            <a:ext cx="3906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E90D22A-5AB2-73D4-0AF8-49956EA5A857}"/>
              </a:ext>
            </a:extLst>
          </p:cNvPr>
          <p:cNvSpPr/>
          <p:nvPr/>
        </p:nvSpPr>
        <p:spPr>
          <a:xfrm>
            <a:off x="4481938" y="5953395"/>
            <a:ext cx="2951023" cy="4421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B580764-DD08-3A3D-9EDA-5A727D1B4CD4}"/>
              </a:ext>
            </a:extLst>
          </p:cNvPr>
          <p:cNvGrpSpPr/>
          <p:nvPr/>
        </p:nvGrpSpPr>
        <p:grpSpPr>
          <a:xfrm>
            <a:off x="-27713" y="0"/>
            <a:ext cx="12219713" cy="928255"/>
            <a:chOff x="-27713" y="0"/>
            <a:chExt cx="12219713" cy="92825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E5556EB-0FDF-30B7-8679-12E8EE1E9FB0}"/>
                </a:ext>
              </a:extLst>
            </p:cNvPr>
            <p:cNvSpPr/>
            <p:nvPr/>
          </p:nvSpPr>
          <p:spPr>
            <a:xfrm>
              <a:off x="0" y="0"/>
              <a:ext cx="12192000" cy="92825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8241107-D232-B9F6-C054-20FA4F726156}"/>
                </a:ext>
              </a:extLst>
            </p:cNvPr>
            <p:cNvSpPr txBox="1"/>
            <p:nvPr/>
          </p:nvSpPr>
          <p:spPr>
            <a:xfrm>
              <a:off x="-27713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Estudiante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8998BFD-D117-9510-7832-A7ED2BDD2E68}"/>
                </a:ext>
              </a:extLst>
            </p:cNvPr>
            <p:cNvSpPr txBox="1"/>
            <p:nvPr/>
          </p:nvSpPr>
          <p:spPr>
            <a:xfrm>
              <a:off x="1274614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Horario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5F49DFC-9D14-C9E0-7B45-1F64B150E27C}"/>
                </a:ext>
              </a:extLst>
            </p:cNvPr>
            <p:cNvSpPr txBox="1"/>
            <p:nvPr/>
          </p:nvSpPr>
          <p:spPr>
            <a:xfrm>
              <a:off x="2576941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Docente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27FABC2-4191-FE99-88CB-1D7DC344783D}"/>
                </a:ext>
              </a:extLst>
            </p:cNvPr>
            <p:cNvSpPr txBox="1"/>
            <p:nvPr/>
          </p:nvSpPr>
          <p:spPr>
            <a:xfrm>
              <a:off x="3851555" y="29522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Carnet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BC8AE99-6934-114D-F3E1-D6FA4BF6CD7A}"/>
                </a:ext>
              </a:extLst>
            </p:cNvPr>
            <p:cNvSpPr txBox="1"/>
            <p:nvPr/>
          </p:nvSpPr>
          <p:spPr>
            <a:xfrm>
              <a:off x="5181595" y="27946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Certificado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5F9A258-9950-42C1-6A3C-9D7715380E91}"/>
                </a:ext>
              </a:extLst>
            </p:cNvPr>
            <p:cNvSpPr txBox="1"/>
            <p:nvPr/>
          </p:nvSpPr>
          <p:spPr>
            <a:xfrm>
              <a:off x="6483922" y="281831"/>
              <a:ext cx="130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/>
                <a:t>Salir</a:t>
              </a:r>
            </a:p>
          </p:txBody>
        </p:sp>
        <p:pic>
          <p:nvPicPr>
            <p:cNvPr id="29" name="Imagen 28" descr="Logotipo&#10;&#10;Descripción generada automáticamente">
              <a:extLst>
                <a:ext uri="{FF2B5EF4-FFF2-40B4-BE49-F238E27FC236}">
                  <a16:creationId xmlns:a16="http://schemas.microsoft.com/office/drawing/2014/main" id="{140D9C3E-B054-0CF9-4D54-A60A38A28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799" y="69272"/>
              <a:ext cx="762391" cy="789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00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535</Words>
  <Application>Microsoft Office PowerPoint</Application>
  <PresentationFormat>Panorámica</PresentationFormat>
  <Paragraphs>302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de Office</vt:lpstr>
      <vt:lpstr>Presentación de PowerPoint</vt:lpstr>
      <vt:lpstr>MODULO FUNCIONARIO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MODULO DOCENTE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Alexander Moreno Forero</dc:creator>
  <cp:lastModifiedBy>Jhon Alexander Moreno Forero</cp:lastModifiedBy>
  <cp:revision>1</cp:revision>
  <dcterms:created xsi:type="dcterms:W3CDTF">2024-02-29T23:17:43Z</dcterms:created>
  <dcterms:modified xsi:type="dcterms:W3CDTF">2024-03-01T01:46:47Z</dcterms:modified>
</cp:coreProperties>
</file>