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9" r:id="rId3"/>
    <p:sldId id="257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bert Arenas" initials="GA" lastIdx="0" clrIdx="0">
    <p:extLst>
      <p:ext uri="{19B8F6BF-5375-455C-9EA6-DF929625EA0E}">
        <p15:presenceInfo xmlns:p15="http://schemas.microsoft.com/office/powerpoint/2012/main" userId="60dbfc2ba265fa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989E-92ED-4AE3-9024-937375830484}" type="datetimeFigureOut">
              <a:rPr lang="en-IE" smtClean="0"/>
              <a:t>07/12/2019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460B-2872-407C-A851-F9104451D6CA}" type="slidenum">
              <a:rPr lang="en-IE" smtClean="0"/>
              <a:t>‹#›</a:t>
            </a:fld>
            <a:endParaRPr lang="en-I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62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989E-92ED-4AE3-9024-937375830484}" type="datetimeFigureOut">
              <a:rPr lang="en-IE" smtClean="0"/>
              <a:t>07/12/2019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460B-2872-407C-A851-F9104451D6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385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989E-92ED-4AE3-9024-937375830484}" type="datetimeFigureOut">
              <a:rPr lang="en-IE" smtClean="0"/>
              <a:t>07/12/2019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460B-2872-407C-A851-F9104451D6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0516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989E-92ED-4AE3-9024-937375830484}" type="datetimeFigureOut">
              <a:rPr lang="en-IE" smtClean="0"/>
              <a:t>07/12/2019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460B-2872-407C-A851-F9104451D6CA}" type="slidenum">
              <a:rPr lang="en-IE" smtClean="0"/>
              <a:t>‹#›</a:t>
            </a:fld>
            <a:endParaRPr lang="en-I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1481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989E-92ED-4AE3-9024-937375830484}" type="datetimeFigureOut">
              <a:rPr lang="en-IE" smtClean="0"/>
              <a:t>07/12/2019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460B-2872-407C-A851-F9104451D6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79059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989E-92ED-4AE3-9024-937375830484}" type="datetimeFigureOut">
              <a:rPr lang="en-IE" smtClean="0"/>
              <a:t>07/12/2019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460B-2872-407C-A851-F9104451D6CA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3872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989E-92ED-4AE3-9024-937375830484}" type="datetimeFigureOut">
              <a:rPr lang="en-IE" smtClean="0"/>
              <a:t>07/12/2019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460B-2872-407C-A851-F9104451D6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7221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989E-92ED-4AE3-9024-937375830484}" type="datetimeFigureOut">
              <a:rPr lang="en-IE" smtClean="0"/>
              <a:t>07/12/2019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460B-2872-407C-A851-F9104451D6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5188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989E-92ED-4AE3-9024-937375830484}" type="datetimeFigureOut">
              <a:rPr lang="en-IE" smtClean="0"/>
              <a:t>07/12/2019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460B-2872-407C-A851-F9104451D6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61699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52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989E-92ED-4AE3-9024-937375830484}" type="datetimeFigureOut">
              <a:rPr lang="en-IE" smtClean="0"/>
              <a:t>07/12/2019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460B-2872-407C-A851-F9104451D6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9041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989E-92ED-4AE3-9024-937375830484}" type="datetimeFigureOut">
              <a:rPr lang="en-IE" smtClean="0"/>
              <a:t>07/12/2019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460B-2872-407C-A851-F9104451D6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344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989E-92ED-4AE3-9024-937375830484}" type="datetimeFigureOut">
              <a:rPr lang="en-IE" smtClean="0"/>
              <a:t>07/12/2019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460B-2872-407C-A851-F9104451D6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697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989E-92ED-4AE3-9024-937375830484}" type="datetimeFigureOut">
              <a:rPr lang="en-IE" smtClean="0"/>
              <a:t>07/12/2019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460B-2872-407C-A851-F9104451D6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204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989E-92ED-4AE3-9024-937375830484}" type="datetimeFigureOut">
              <a:rPr lang="en-IE" smtClean="0"/>
              <a:t>07/12/2019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460B-2872-407C-A851-F9104451D6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72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989E-92ED-4AE3-9024-937375830484}" type="datetimeFigureOut">
              <a:rPr lang="en-IE" smtClean="0"/>
              <a:t>07/12/2019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460B-2872-407C-A851-F9104451D6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407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989E-92ED-4AE3-9024-937375830484}" type="datetimeFigureOut">
              <a:rPr lang="en-IE" smtClean="0"/>
              <a:t>07/12/2019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460B-2872-407C-A851-F9104451D6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3307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989E-92ED-4AE3-9024-937375830484}" type="datetimeFigureOut">
              <a:rPr lang="en-IE" smtClean="0"/>
              <a:t>07/12/2019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460B-2872-407C-A851-F9104451D6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8762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5C4989E-92ED-4AE3-9024-937375830484}" type="datetimeFigureOut">
              <a:rPr lang="en-IE" smtClean="0"/>
              <a:t>07/12/2019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33D460B-2872-407C-A851-F9104451D6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1861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532" y="310784"/>
            <a:ext cx="5199017" cy="149189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8549" y="1802674"/>
            <a:ext cx="5329645" cy="1345475"/>
          </a:xfrm>
        </p:spPr>
        <p:txBody>
          <a:bodyPr>
            <a:noAutofit/>
          </a:bodyPr>
          <a:lstStyle/>
          <a:p>
            <a:pPr algn="l"/>
            <a:r>
              <a:rPr lang="en-IE" sz="4400" b="1" dirty="0" smtClean="0">
                <a:solidFill>
                  <a:schemeClr val="bg1"/>
                </a:solidFill>
              </a:rPr>
              <a:t>Uncovering patterns in the Dublin Marathon 2019</a:t>
            </a:r>
            <a:endParaRPr lang="en-IE" sz="4400" b="1" dirty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988629" y="5572303"/>
            <a:ext cx="5482047" cy="463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E" sz="1800" dirty="0" smtClean="0">
                <a:solidFill>
                  <a:schemeClr val="bg1"/>
                </a:solidFill>
              </a:rPr>
              <a:t>Daniel Rodriguez – x18142907</a:t>
            </a:r>
            <a:endParaRPr lang="en-IE" sz="18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531" y="1802674"/>
            <a:ext cx="5199018" cy="435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7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206" y="496389"/>
            <a:ext cx="10687594" cy="5680574"/>
          </a:xfrm>
        </p:spPr>
        <p:txBody>
          <a:bodyPr>
            <a:normAutofit lnSpcReduction="10000"/>
          </a:bodyPr>
          <a:lstStyle/>
          <a:p>
            <a:r>
              <a:rPr lang="en-IE" sz="4000" b="1" dirty="0">
                <a:solidFill>
                  <a:schemeClr val="bg1"/>
                </a:solidFill>
              </a:rPr>
              <a:t> </a:t>
            </a:r>
            <a:r>
              <a:rPr lang="en-GB" sz="4000" b="1" dirty="0" smtClean="0">
                <a:solidFill>
                  <a:schemeClr val="bg1"/>
                </a:solidFill>
              </a:rPr>
              <a:t>RQ1</a:t>
            </a:r>
            <a:r>
              <a:rPr lang="en-GB" sz="4000" b="1" dirty="0">
                <a:solidFill>
                  <a:schemeClr val="bg1"/>
                </a:solidFill>
              </a:rPr>
              <a:t>: What is the best age category to run the Dublin Marathon</a:t>
            </a:r>
            <a:r>
              <a:rPr lang="en-GB" sz="4000" b="1" dirty="0" smtClean="0">
                <a:solidFill>
                  <a:schemeClr val="bg1"/>
                </a:solidFill>
              </a:rPr>
              <a:t>?</a:t>
            </a:r>
          </a:p>
          <a:p>
            <a:endParaRPr lang="en-IE" sz="4000" b="1" dirty="0">
              <a:solidFill>
                <a:schemeClr val="bg1"/>
              </a:solidFill>
            </a:endParaRPr>
          </a:p>
          <a:p>
            <a:pPr lvl="0"/>
            <a:r>
              <a:rPr lang="en-GB" sz="4000" b="1" dirty="0">
                <a:solidFill>
                  <a:schemeClr val="bg1"/>
                </a:solidFill>
              </a:rPr>
              <a:t>RQ2: Does joining a running club affect performance</a:t>
            </a:r>
            <a:r>
              <a:rPr lang="en-GB" sz="4000" b="1" dirty="0" smtClean="0">
                <a:solidFill>
                  <a:schemeClr val="bg1"/>
                </a:solidFill>
              </a:rPr>
              <a:t>?</a:t>
            </a:r>
          </a:p>
          <a:p>
            <a:pPr lvl="0"/>
            <a:endParaRPr lang="en-IE" sz="4000" b="1" dirty="0">
              <a:solidFill>
                <a:schemeClr val="bg1"/>
              </a:solidFill>
            </a:endParaRPr>
          </a:p>
          <a:p>
            <a:pPr lvl="0"/>
            <a:r>
              <a:rPr lang="en-GB" sz="4000" b="1" dirty="0">
                <a:solidFill>
                  <a:schemeClr val="bg1"/>
                </a:solidFill>
              </a:rPr>
              <a:t>RQ3: What race segment is </a:t>
            </a:r>
            <a:r>
              <a:rPr lang="en-GB" sz="4000" b="1" dirty="0" smtClean="0">
                <a:solidFill>
                  <a:schemeClr val="bg1"/>
                </a:solidFill>
              </a:rPr>
              <a:t>the most important to succeed </a:t>
            </a:r>
            <a:r>
              <a:rPr lang="en-GB" sz="4000" b="1" dirty="0">
                <a:solidFill>
                  <a:schemeClr val="bg1"/>
                </a:solidFill>
              </a:rPr>
              <a:t>in </a:t>
            </a:r>
            <a:r>
              <a:rPr lang="en-GB" sz="4000" b="1" dirty="0" smtClean="0">
                <a:solidFill>
                  <a:schemeClr val="bg1"/>
                </a:solidFill>
              </a:rPr>
              <a:t>this event?</a:t>
            </a:r>
            <a:endParaRPr lang="en-IE" sz="4000" b="1" dirty="0">
              <a:solidFill>
                <a:schemeClr val="bg1"/>
              </a:solidFill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2909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27" y="169816"/>
            <a:ext cx="8487092" cy="1448525"/>
          </a:xfrm>
        </p:spPr>
        <p:txBody>
          <a:bodyPr/>
          <a:lstStyle/>
          <a:p>
            <a:r>
              <a:rPr lang="en-IE" b="1" dirty="0" smtClean="0"/>
              <a:t>KDD methodology</a:t>
            </a:r>
            <a:endParaRPr lang="en-IE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32" y="1618341"/>
            <a:ext cx="10084526" cy="4389735"/>
          </a:xfrm>
        </p:spPr>
      </p:pic>
    </p:spTree>
    <p:extLst>
      <p:ext uri="{BB962C8B-B14F-4D97-AF65-F5344CB8AC3E}">
        <p14:creationId xmlns:p14="http://schemas.microsoft.com/office/powerpoint/2010/main" val="9948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517879" cy="4630783"/>
          </a:xfrm>
        </p:spPr>
        <p:txBody>
          <a:bodyPr/>
          <a:lstStyle/>
          <a:p>
            <a:r>
              <a:rPr lang="en-GB" sz="2800" b="1" dirty="0">
                <a:solidFill>
                  <a:schemeClr val="bg1"/>
                </a:solidFill>
              </a:rPr>
              <a:t>RQ1</a:t>
            </a:r>
            <a:r>
              <a:rPr lang="en-GB" b="1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</a:rPr>
              <a:t>“</a:t>
            </a:r>
            <a:r>
              <a:rPr lang="en-US" sz="2200" b="1" dirty="0" smtClean="0">
                <a:solidFill>
                  <a:schemeClr val="bg1"/>
                </a:solidFill>
              </a:rPr>
              <a:t>Age35” </a:t>
            </a:r>
            <a:r>
              <a:rPr lang="en-US" sz="2200" b="1" dirty="0">
                <a:solidFill>
                  <a:schemeClr val="bg1"/>
                </a:solidFill>
              </a:rPr>
              <a:t>-&gt; P</a:t>
            </a:r>
            <a:r>
              <a:rPr lang="en-US" sz="2200" b="1" dirty="0" smtClean="0">
                <a:solidFill>
                  <a:schemeClr val="bg1"/>
                </a:solidFill>
              </a:rPr>
              <a:t>rime</a:t>
            </a:r>
            <a:endParaRPr lang="en-US" sz="2200" b="1" dirty="0">
              <a:solidFill>
                <a:schemeClr val="bg1"/>
              </a:solidFill>
            </a:endParaRPr>
          </a:p>
          <a:p>
            <a:pPr lvl="3"/>
            <a:r>
              <a:rPr lang="en-US" sz="2200" b="1" dirty="0">
                <a:solidFill>
                  <a:schemeClr val="bg1"/>
                </a:solidFill>
              </a:rPr>
              <a:t>“</a:t>
            </a:r>
            <a:r>
              <a:rPr lang="en-US" sz="2200" b="1" dirty="0" smtClean="0">
                <a:solidFill>
                  <a:schemeClr val="bg1"/>
                </a:solidFill>
              </a:rPr>
              <a:t>Age40”</a:t>
            </a:r>
            <a:endParaRPr lang="en-US" sz="2200" b="1" dirty="0">
              <a:solidFill>
                <a:schemeClr val="bg1"/>
              </a:solidFill>
            </a:endParaRPr>
          </a:p>
          <a:p>
            <a:pPr lvl="3"/>
            <a:r>
              <a:rPr lang="en-US" sz="2200" b="1" dirty="0">
                <a:solidFill>
                  <a:schemeClr val="bg1"/>
                </a:solidFill>
              </a:rPr>
              <a:t>“</a:t>
            </a:r>
            <a:r>
              <a:rPr lang="en-US" sz="2200" b="1" dirty="0" smtClean="0">
                <a:solidFill>
                  <a:schemeClr val="bg1"/>
                </a:solidFill>
              </a:rPr>
              <a:t>Under19s</a:t>
            </a:r>
            <a:r>
              <a:rPr lang="en-US" sz="2200" dirty="0" smtClean="0">
                <a:solidFill>
                  <a:schemeClr val="bg1"/>
                </a:solidFill>
              </a:rPr>
              <a:t>”</a:t>
            </a:r>
          </a:p>
          <a:p>
            <a:pPr lvl="3"/>
            <a:endParaRPr lang="en-GB" dirty="0">
              <a:solidFill>
                <a:schemeClr val="bg1"/>
              </a:solidFill>
            </a:endParaRPr>
          </a:p>
          <a:p>
            <a:r>
              <a:rPr lang="en-GB" sz="2400" b="1" dirty="0">
                <a:solidFill>
                  <a:schemeClr val="bg1"/>
                </a:solidFill>
              </a:rPr>
              <a:t>RQ2</a:t>
            </a:r>
            <a:r>
              <a:rPr lang="en-GB" b="1" dirty="0">
                <a:solidFill>
                  <a:schemeClr val="bg1"/>
                </a:solidFill>
              </a:rPr>
              <a:t>: Join a club </a:t>
            </a:r>
            <a:r>
              <a:rPr lang="en-IE" b="1" dirty="0" smtClean="0">
                <a:solidFill>
                  <a:schemeClr val="bg1"/>
                </a:solidFill>
              </a:rPr>
              <a:t>= better ranking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lvl="0"/>
            <a:r>
              <a:rPr lang="en-GB" sz="2400" b="1" dirty="0">
                <a:solidFill>
                  <a:schemeClr val="bg1"/>
                </a:solidFill>
              </a:rPr>
              <a:t>RQ3:</a:t>
            </a:r>
            <a:endParaRPr lang="en-IE" sz="2400" b="1" dirty="0">
              <a:solidFill>
                <a:schemeClr val="bg1"/>
              </a:solidFill>
            </a:endParaRPr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813" y="4310742"/>
            <a:ext cx="5126284" cy="1612943"/>
          </a:xfrm>
          <a:prstGeom prst="rect">
            <a:avLst/>
          </a:prstGeom>
        </p:spPr>
      </p:pic>
      <p:sp>
        <p:nvSpPr>
          <p:cNvPr id="8" name="Chevron 7"/>
          <p:cNvSpPr/>
          <p:nvPr/>
        </p:nvSpPr>
        <p:spPr>
          <a:xfrm>
            <a:off x="3801291" y="2024743"/>
            <a:ext cx="431075" cy="77070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19749" y="2024743"/>
            <a:ext cx="2547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No difference from Seniors (Age19-34)</a:t>
            </a:r>
            <a:endParaRPr lang="en-I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9D801F-54A5-400B-B020-B8963B2ABC86}"/>
              </a:ext>
            </a:extLst>
          </p:cNvPr>
          <p:cNvGrpSpPr/>
          <p:nvPr/>
        </p:nvGrpSpPr>
        <p:grpSpPr>
          <a:xfrm>
            <a:off x="7517432" y="1045023"/>
            <a:ext cx="4252200" cy="4389441"/>
            <a:chOff x="1375085" y="978743"/>
            <a:chExt cx="4725685" cy="4878208"/>
          </a:xfrm>
        </p:grpSpPr>
        <p:sp>
          <p:nvSpPr>
            <p:cNvPr id="12" name="Graphic 3">
              <a:extLst>
                <a:ext uri="{FF2B5EF4-FFF2-40B4-BE49-F238E27FC236}">
                  <a16:creationId xmlns:a16="http://schemas.microsoft.com/office/drawing/2014/main" id="{6E3A4CC2-93E0-4DA7-9C92-D1F7E3DCFC0A}"/>
                </a:ext>
              </a:extLst>
            </p:cNvPr>
            <p:cNvSpPr/>
            <p:nvPr/>
          </p:nvSpPr>
          <p:spPr>
            <a:xfrm>
              <a:off x="1375085" y="978743"/>
              <a:ext cx="3798875" cy="4878208"/>
            </a:xfrm>
            <a:custGeom>
              <a:avLst/>
              <a:gdLst>
                <a:gd name="connsiteX0" fmla="*/ 2029941 w 2128754"/>
                <a:gd name="connsiteY0" fmla="*/ 2268832 h 2733575"/>
                <a:gd name="connsiteX1" fmla="*/ 1955197 w 2128754"/>
                <a:gd name="connsiteY1" fmla="*/ 2263814 h 2733575"/>
                <a:gd name="connsiteX2" fmla="*/ 1933803 w 2128754"/>
                <a:gd name="connsiteY2" fmla="*/ 2252457 h 2733575"/>
                <a:gd name="connsiteX3" fmla="*/ 1854833 w 2128754"/>
                <a:gd name="connsiteY3" fmla="*/ 2174808 h 2733575"/>
                <a:gd name="connsiteX4" fmla="*/ 1794351 w 2128754"/>
                <a:gd name="connsiteY4" fmla="*/ 2103233 h 2733575"/>
                <a:gd name="connsiteX5" fmla="*/ 1701383 w 2128754"/>
                <a:gd name="connsiteY5" fmla="*/ 1980948 h 2733575"/>
                <a:gd name="connsiteX6" fmla="*/ 1548990 w 2128754"/>
                <a:gd name="connsiteY6" fmla="*/ 1859192 h 2733575"/>
                <a:gd name="connsiteX7" fmla="*/ 1519937 w 2128754"/>
                <a:gd name="connsiteY7" fmla="*/ 1828555 h 2733575"/>
                <a:gd name="connsiteX8" fmla="*/ 1328983 w 2128754"/>
                <a:gd name="connsiteY8" fmla="*/ 1473058 h 2733575"/>
                <a:gd name="connsiteX9" fmla="*/ 1325550 w 2128754"/>
                <a:gd name="connsiteY9" fmla="*/ 1451929 h 2733575"/>
                <a:gd name="connsiteX10" fmla="*/ 1346943 w 2128754"/>
                <a:gd name="connsiteY10" fmla="*/ 1314062 h 2733575"/>
                <a:gd name="connsiteX11" fmla="*/ 1322116 w 2128754"/>
                <a:gd name="connsiteY11" fmla="*/ 1201021 h 2733575"/>
                <a:gd name="connsiteX12" fmla="*/ 1262955 w 2128754"/>
                <a:gd name="connsiteY12" fmla="*/ 1112543 h 2733575"/>
                <a:gd name="connsiteX13" fmla="*/ 1203001 w 2128754"/>
                <a:gd name="connsiteY13" fmla="*/ 1014293 h 2733575"/>
                <a:gd name="connsiteX14" fmla="*/ 1137765 w 2128754"/>
                <a:gd name="connsiteY14" fmla="*/ 736181 h 2733575"/>
                <a:gd name="connsiteX15" fmla="*/ 1138558 w 2128754"/>
                <a:gd name="connsiteY15" fmla="*/ 476029 h 2733575"/>
                <a:gd name="connsiteX16" fmla="*/ 1145160 w 2128754"/>
                <a:gd name="connsiteY16" fmla="*/ 468370 h 2733575"/>
                <a:gd name="connsiteX17" fmla="*/ 1258729 w 2128754"/>
                <a:gd name="connsiteY17" fmla="*/ 450410 h 2733575"/>
                <a:gd name="connsiteX18" fmla="*/ 1363054 w 2128754"/>
                <a:gd name="connsiteY18" fmla="*/ 422678 h 2733575"/>
                <a:gd name="connsiteX19" fmla="*/ 1379693 w 2128754"/>
                <a:gd name="connsiteY19" fmla="*/ 419773 h 2733575"/>
                <a:gd name="connsiteX20" fmla="*/ 1471869 w 2128754"/>
                <a:gd name="connsiteY20" fmla="*/ 439053 h 2733575"/>
                <a:gd name="connsiteX21" fmla="*/ 1586494 w 2128754"/>
                <a:gd name="connsiteY21" fmla="*/ 465729 h 2733575"/>
                <a:gd name="connsiteX22" fmla="*/ 1761601 w 2128754"/>
                <a:gd name="connsiteY22" fmla="*/ 511685 h 2733575"/>
                <a:gd name="connsiteX23" fmla="*/ 1779297 w 2128754"/>
                <a:gd name="connsiteY23" fmla="*/ 531757 h 2733575"/>
                <a:gd name="connsiteX24" fmla="*/ 1832384 w 2128754"/>
                <a:gd name="connsiteY24" fmla="*/ 594880 h 2733575"/>
                <a:gd name="connsiteX25" fmla="*/ 1861964 w 2128754"/>
                <a:gd name="connsiteY25" fmla="*/ 618915 h 2733575"/>
                <a:gd name="connsiteX26" fmla="*/ 1876755 w 2128754"/>
                <a:gd name="connsiteY26" fmla="*/ 632649 h 2733575"/>
                <a:gd name="connsiteX27" fmla="*/ 1901582 w 2128754"/>
                <a:gd name="connsiteY27" fmla="*/ 619971 h 2733575"/>
                <a:gd name="connsiteX28" fmla="*/ 1874906 w 2128754"/>
                <a:gd name="connsiteY28" fmla="*/ 572167 h 2733575"/>
                <a:gd name="connsiteX29" fmla="*/ 1893130 w 2128754"/>
                <a:gd name="connsiteY29" fmla="*/ 582203 h 2733575"/>
                <a:gd name="connsiteX30" fmla="*/ 1923767 w 2128754"/>
                <a:gd name="connsiteY30" fmla="*/ 616274 h 2733575"/>
                <a:gd name="connsiteX31" fmla="*/ 1936973 w 2128754"/>
                <a:gd name="connsiteY31" fmla="*/ 628423 h 2733575"/>
                <a:gd name="connsiteX32" fmla="*/ 1951235 w 2128754"/>
                <a:gd name="connsiteY32" fmla="*/ 625518 h 2733575"/>
                <a:gd name="connsiteX33" fmla="*/ 1954932 w 2128754"/>
                <a:gd name="connsiteY33" fmla="*/ 611255 h 2733575"/>
                <a:gd name="connsiteX34" fmla="*/ 1909769 w 2128754"/>
                <a:gd name="connsiteY34" fmla="*/ 543114 h 2733575"/>
                <a:gd name="connsiteX35" fmla="*/ 1964176 w 2128754"/>
                <a:gd name="connsiteY35" fmla="*/ 588013 h 2733575"/>
                <a:gd name="connsiteX36" fmla="*/ 1977910 w 2128754"/>
                <a:gd name="connsiteY36" fmla="*/ 596201 h 2733575"/>
                <a:gd name="connsiteX37" fmla="*/ 1996662 w 2128754"/>
                <a:gd name="connsiteY37" fmla="*/ 583259 h 2733575"/>
                <a:gd name="connsiteX38" fmla="*/ 1985041 w 2128754"/>
                <a:gd name="connsiteY38" fmla="*/ 557904 h 2733575"/>
                <a:gd name="connsiteX39" fmla="*/ 1955989 w 2128754"/>
                <a:gd name="connsiteY39" fmla="*/ 529644 h 2733575"/>
                <a:gd name="connsiteX40" fmla="*/ 1979231 w 2128754"/>
                <a:gd name="connsiteY40" fmla="*/ 544435 h 2733575"/>
                <a:gd name="connsiteX41" fmla="*/ 1995342 w 2128754"/>
                <a:gd name="connsiteY41" fmla="*/ 535983 h 2733575"/>
                <a:gd name="connsiteX42" fmla="*/ 1976061 w 2128754"/>
                <a:gd name="connsiteY42" fmla="*/ 501384 h 2733575"/>
                <a:gd name="connsiteX43" fmla="*/ 1924295 w 2128754"/>
                <a:gd name="connsiteY43" fmla="*/ 463088 h 2733575"/>
                <a:gd name="connsiteX44" fmla="*/ 1840571 w 2128754"/>
                <a:gd name="connsiteY44" fmla="*/ 420301 h 2733575"/>
                <a:gd name="connsiteX45" fmla="*/ 1821819 w 2128754"/>
                <a:gd name="connsiteY45" fmla="*/ 410793 h 2733575"/>
                <a:gd name="connsiteX46" fmla="*/ 1787748 w 2128754"/>
                <a:gd name="connsiteY46" fmla="*/ 397323 h 2733575"/>
                <a:gd name="connsiteX47" fmla="*/ 1754470 w 2128754"/>
                <a:gd name="connsiteY47" fmla="*/ 391777 h 2733575"/>
                <a:gd name="connsiteX48" fmla="*/ 1692404 w 2128754"/>
                <a:gd name="connsiteY48" fmla="*/ 366158 h 2733575"/>
                <a:gd name="connsiteX49" fmla="*/ 1596530 w 2128754"/>
                <a:gd name="connsiteY49" fmla="*/ 330767 h 2733575"/>
                <a:gd name="connsiteX50" fmla="*/ 1518089 w 2128754"/>
                <a:gd name="connsiteY50" fmla="*/ 303299 h 2733575"/>
                <a:gd name="connsiteX51" fmla="*/ 1419046 w 2128754"/>
                <a:gd name="connsiteY51" fmla="*/ 285075 h 2733575"/>
                <a:gd name="connsiteX52" fmla="*/ 1305741 w 2128754"/>
                <a:gd name="connsiteY52" fmla="*/ 275831 h 2733575"/>
                <a:gd name="connsiteX53" fmla="*/ 1162064 w 2128754"/>
                <a:gd name="connsiteY53" fmla="*/ 266851 h 2733575"/>
                <a:gd name="connsiteX54" fmla="*/ 1117693 w 2128754"/>
                <a:gd name="connsiteY54" fmla="*/ 264210 h 2733575"/>
                <a:gd name="connsiteX55" fmla="*/ 1070680 w 2128754"/>
                <a:gd name="connsiteY55" fmla="*/ 255230 h 2733575"/>
                <a:gd name="connsiteX56" fmla="*/ 952357 w 2128754"/>
                <a:gd name="connsiteY56" fmla="*/ 272134 h 2733575"/>
                <a:gd name="connsiteX57" fmla="*/ 906930 w 2128754"/>
                <a:gd name="connsiteY57" fmla="*/ 287452 h 2733575"/>
                <a:gd name="connsiteX58" fmla="*/ 870218 w 2128754"/>
                <a:gd name="connsiteY58" fmla="*/ 291414 h 2733575"/>
                <a:gd name="connsiteX59" fmla="*/ 835883 w 2128754"/>
                <a:gd name="connsiteY59" fmla="*/ 291414 h 2733575"/>
                <a:gd name="connsiteX60" fmla="*/ 824791 w 2128754"/>
                <a:gd name="connsiteY60" fmla="*/ 288245 h 2733575"/>
                <a:gd name="connsiteX61" fmla="*/ 811585 w 2128754"/>
                <a:gd name="connsiteY61" fmla="*/ 246515 h 2733575"/>
                <a:gd name="connsiteX62" fmla="*/ 810528 w 2128754"/>
                <a:gd name="connsiteY62" fmla="*/ 228555 h 2733575"/>
                <a:gd name="connsiteX63" fmla="*/ 813434 w 2128754"/>
                <a:gd name="connsiteY63" fmla="*/ 176525 h 2733575"/>
                <a:gd name="connsiteX64" fmla="*/ 769327 w 2128754"/>
                <a:gd name="connsiteY64" fmla="*/ 48958 h 2733575"/>
                <a:gd name="connsiteX65" fmla="*/ 699865 w 2128754"/>
                <a:gd name="connsiteY65" fmla="*/ 5643 h 2733575"/>
                <a:gd name="connsiteX66" fmla="*/ 564639 w 2128754"/>
                <a:gd name="connsiteY66" fmla="*/ 24659 h 2733575"/>
                <a:gd name="connsiteX67" fmla="*/ 493592 w 2128754"/>
                <a:gd name="connsiteY67" fmla="*/ 90688 h 2733575"/>
                <a:gd name="connsiteX68" fmla="*/ 485405 w 2128754"/>
                <a:gd name="connsiteY68" fmla="*/ 139813 h 2733575"/>
                <a:gd name="connsiteX69" fmla="*/ 494121 w 2128754"/>
                <a:gd name="connsiteY69" fmla="*/ 164904 h 2733575"/>
                <a:gd name="connsiteX70" fmla="*/ 493064 w 2128754"/>
                <a:gd name="connsiteY70" fmla="*/ 192900 h 2733575"/>
                <a:gd name="connsiteX71" fmla="*/ 499139 w 2128754"/>
                <a:gd name="connsiteY71" fmla="*/ 235422 h 2733575"/>
                <a:gd name="connsiteX72" fmla="*/ 503629 w 2128754"/>
                <a:gd name="connsiteY72" fmla="*/ 284811 h 2733575"/>
                <a:gd name="connsiteX73" fmla="*/ 506270 w 2128754"/>
                <a:gd name="connsiteY73" fmla="*/ 312279 h 2733575"/>
                <a:gd name="connsiteX74" fmla="*/ 530040 w 2128754"/>
                <a:gd name="connsiteY74" fmla="*/ 326541 h 2733575"/>
                <a:gd name="connsiteX75" fmla="*/ 536115 w 2128754"/>
                <a:gd name="connsiteY75" fmla="*/ 341595 h 2733575"/>
                <a:gd name="connsiteX76" fmla="*/ 559092 w 2128754"/>
                <a:gd name="connsiteY76" fmla="*/ 340803 h 2733575"/>
                <a:gd name="connsiteX77" fmla="*/ 540605 w 2128754"/>
                <a:gd name="connsiteY77" fmla="*/ 356650 h 2733575"/>
                <a:gd name="connsiteX78" fmla="*/ 547471 w 2128754"/>
                <a:gd name="connsiteY78" fmla="*/ 392305 h 2733575"/>
                <a:gd name="connsiteX79" fmla="*/ 578637 w 2128754"/>
                <a:gd name="connsiteY79" fmla="*/ 418453 h 2733575"/>
                <a:gd name="connsiteX80" fmla="*/ 602671 w 2128754"/>
                <a:gd name="connsiteY80" fmla="*/ 413434 h 2733575"/>
                <a:gd name="connsiteX81" fmla="*/ 644401 w 2128754"/>
                <a:gd name="connsiteY81" fmla="*/ 404983 h 2733575"/>
                <a:gd name="connsiteX82" fmla="*/ 673718 w 2128754"/>
                <a:gd name="connsiteY82" fmla="*/ 420301 h 2733575"/>
                <a:gd name="connsiteX83" fmla="*/ 689829 w 2128754"/>
                <a:gd name="connsiteY83" fmla="*/ 463880 h 2733575"/>
                <a:gd name="connsiteX84" fmla="*/ 682698 w 2128754"/>
                <a:gd name="connsiteY84" fmla="*/ 481312 h 2733575"/>
                <a:gd name="connsiteX85" fmla="*/ 665794 w 2128754"/>
                <a:gd name="connsiteY85" fmla="*/ 492140 h 2733575"/>
                <a:gd name="connsiteX86" fmla="*/ 544038 w 2128754"/>
                <a:gd name="connsiteY86" fmla="*/ 652457 h 2733575"/>
                <a:gd name="connsiteX87" fmla="*/ 509703 w 2128754"/>
                <a:gd name="connsiteY87" fmla="*/ 717693 h 2733575"/>
                <a:gd name="connsiteX88" fmla="*/ 502836 w 2128754"/>
                <a:gd name="connsiteY88" fmla="*/ 738822 h 2733575"/>
                <a:gd name="connsiteX89" fmla="*/ 499931 w 2128754"/>
                <a:gd name="connsiteY89" fmla="*/ 752028 h 2733575"/>
                <a:gd name="connsiteX90" fmla="*/ 468766 w 2128754"/>
                <a:gd name="connsiteY90" fmla="*/ 806699 h 2733575"/>
                <a:gd name="connsiteX91" fmla="*/ 448429 w 2128754"/>
                <a:gd name="connsiteY91" fmla="*/ 813831 h 2733575"/>
                <a:gd name="connsiteX92" fmla="*/ 358894 w 2128754"/>
                <a:gd name="connsiteY92" fmla="*/ 779760 h 2733575"/>
                <a:gd name="connsiteX93" fmla="*/ 326408 w 2128754"/>
                <a:gd name="connsiteY93" fmla="*/ 759951 h 2733575"/>
                <a:gd name="connsiteX94" fmla="*/ 243213 w 2128754"/>
                <a:gd name="connsiteY94" fmla="*/ 672794 h 2733575"/>
                <a:gd name="connsiteX95" fmla="*/ 237138 w 2128754"/>
                <a:gd name="connsiteY95" fmla="*/ 648231 h 2733575"/>
                <a:gd name="connsiteX96" fmla="*/ 246646 w 2128754"/>
                <a:gd name="connsiteY96" fmla="*/ 570318 h 2733575"/>
                <a:gd name="connsiteX97" fmla="*/ 259852 w 2128754"/>
                <a:gd name="connsiteY97" fmla="*/ 533606 h 2733575"/>
                <a:gd name="connsiteX98" fmla="*/ 264342 w 2128754"/>
                <a:gd name="connsiteY98" fmla="*/ 519344 h 2733575"/>
                <a:gd name="connsiteX99" fmla="*/ 248759 w 2128754"/>
                <a:gd name="connsiteY99" fmla="*/ 510100 h 2733575"/>
                <a:gd name="connsiteX100" fmla="*/ 204124 w 2128754"/>
                <a:gd name="connsiteY100" fmla="*/ 543906 h 2733575"/>
                <a:gd name="connsiteX101" fmla="*/ 200955 w 2128754"/>
                <a:gd name="connsiteY101" fmla="*/ 559225 h 2733575"/>
                <a:gd name="connsiteX102" fmla="*/ 165563 w 2128754"/>
                <a:gd name="connsiteY102" fmla="*/ 508251 h 2733575"/>
                <a:gd name="connsiteX103" fmla="*/ 130700 w 2128754"/>
                <a:gd name="connsiteY103" fmla="*/ 449882 h 2733575"/>
                <a:gd name="connsiteX104" fmla="*/ 105345 w 2128754"/>
                <a:gd name="connsiteY104" fmla="*/ 431394 h 2733575"/>
                <a:gd name="connsiteX105" fmla="*/ 94517 w 2128754"/>
                <a:gd name="connsiteY105" fmla="*/ 450410 h 2733575"/>
                <a:gd name="connsiteX106" fmla="*/ 113005 w 2128754"/>
                <a:gd name="connsiteY106" fmla="*/ 495045 h 2733575"/>
                <a:gd name="connsiteX107" fmla="*/ 80255 w 2128754"/>
                <a:gd name="connsiteY107" fmla="*/ 439053 h 2733575"/>
                <a:gd name="connsiteX108" fmla="*/ 58333 w 2128754"/>
                <a:gd name="connsiteY108" fmla="*/ 437205 h 2733575"/>
                <a:gd name="connsiteX109" fmla="*/ 53843 w 2128754"/>
                <a:gd name="connsiteY109" fmla="*/ 455428 h 2733575"/>
                <a:gd name="connsiteX110" fmla="*/ 61503 w 2128754"/>
                <a:gd name="connsiteY110" fmla="*/ 474180 h 2733575"/>
                <a:gd name="connsiteX111" fmla="*/ 81047 w 2128754"/>
                <a:gd name="connsiteY111" fmla="*/ 513269 h 2733575"/>
                <a:gd name="connsiteX112" fmla="*/ 57541 w 2128754"/>
                <a:gd name="connsiteY112" fmla="*/ 473916 h 2733575"/>
                <a:gd name="connsiteX113" fmla="*/ 37996 w 2128754"/>
                <a:gd name="connsiteY113" fmla="*/ 463352 h 2733575"/>
                <a:gd name="connsiteX114" fmla="*/ 31658 w 2128754"/>
                <a:gd name="connsiteY114" fmla="*/ 484745 h 2733575"/>
                <a:gd name="connsiteX115" fmla="*/ 49882 w 2128754"/>
                <a:gd name="connsiteY115" fmla="*/ 525154 h 2733575"/>
                <a:gd name="connsiteX116" fmla="*/ 76029 w 2128754"/>
                <a:gd name="connsiteY116" fmla="*/ 568997 h 2733575"/>
                <a:gd name="connsiteX117" fmla="*/ 76029 w 2128754"/>
                <a:gd name="connsiteY117" fmla="*/ 581939 h 2733575"/>
                <a:gd name="connsiteX118" fmla="*/ 63351 w 2128754"/>
                <a:gd name="connsiteY118" fmla="*/ 580618 h 2733575"/>
                <a:gd name="connsiteX119" fmla="*/ 25055 w 2128754"/>
                <a:gd name="connsiteY119" fmla="*/ 548396 h 2733575"/>
                <a:gd name="connsiteX120" fmla="*/ 3926 w 2128754"/>
                <a:gd name="connsiteY120" fmla="*/ 546548 h 2733575"/>
                <a:gd name="connsiteX121" fmla="*/ 4454 w 2128754"/>
                <a:gd name="connsiteY121" fmla="*/ 566092 h 2733575"/>
                <a:gd name="connsiteX122" fmla="*/ 71803 w 2128754"/>
                <a:gd name="connsiteY122" fmla="*/ 628951 h 2733575"/>
                <a:gd name="connsiteX123" fmla="*/ 106930 w 2128754"/>
                <a:gd name="connsiteY123" fmla="*/ 675699 h 2733575"/>
                <a:gd name="connsiteX124" fmla="*/ 127267 w 2128754"/>
                <a:gd name="connsiteY124" fmla="*/ 700262 h 2733575"/>
                <a:gd name="connsiteX125" fmla="*/ 203860 w 2128754"/>
                <a:gd name="connsiteY125" fmla="*/ 792701 h 2733575"/>
                <a:gd name="connsiteX126" fmla="*/ 347538 w 2128754"/>
                <a:gd name="connsiteY126" fmla="*/ 959621 h 2733575"/>
                <a:gd name="connsiteX127" fmla="*/ 424659 w 2128754"/>
                <a:gd name="connsiteY127" fmla="*/ 1021688 h 2733575"/>
                <a:gd name="connsiteX128" fmla="*/ 484612 w 2128754"/>
                <a:gd name="connsiteY128" fmla="*/ 1023008 h 2733575"/>
                <a:gd name="connsiteX129" fmla="*/ 490423 w 2128754"/>
                <a:gd name="connsiteY129" fmla="*/ 1018518 h 2733575"/>
                <a:gd name="connsiteX130" fmla="*/ 545887 w 2128754"/>
                <a:gd name="connsiteY130" fmla="*/ 967280 h 2733575"/>
                <a:gd name="connsiteX131" fmla="*/ 621687 w 2128754"/>
                <a:gd name="connsiteY131" fmla="*/ 890688 h 2733575"/>
                <a:gd name="connsiteX132" fmla="*/ 695903 w 2128754"/>
                <a:gd name="connsiteY132" fmla="*/ 810133 h 2733575"/>
                <a:gd name="connsiteX133" fmla="*/ 702506 w 2128754"/>
                <a:gd name="connsiteY133" fmla="*/ 811189 h 2733575"/>
                <a:gd name="connsiteX134" fmla="*/ 717825 w 2128754"/>
                <a:gd name="connsiteY134" fmla="*/ 835488 h 2733575"/>
                <a:gd name="connsiteX135" fmla="*/ 767214 w 2128754"/>
                <a:gd name="connsiteY135" fmla="*/ 925022 h 2733575"/>
                <a:gd name="connsiteX136" fmla="*/ 835619 w 2128754"/>
                <a:gd name="connsiteY136" fmla="*/ 1055230 h 2733575"/>
                <a:gd name="connsiteX137" fmla="*/ 845391 w 2128754"/>
                <a:gd name="connsiteY137" fmla="*/ 1076623 h 2733575"/>
                <a:gd name="connsiteX138" fmla="*/ 859654 w 2128754"/>
                <a:gd name="connsiteY138" fmla="*/ 1163253 h 2733575"/>
                <a:gd name="connsiteX139" fmla="*/ 847504 w 2128754"/>
                <a:gd name="connsiteY139" fmla="*/ 1180156 h 2733575"/>
                <a:gd name="connsiteX140" fmla="*/ 759819 w 2128754"/>
                <a:gd name="connsiteY140" fmla="*/ 1202077 h 2733575"/>
                <a:gd name="connsiteX141" fmla="*/ 648891 w 2128754"/>
                <a:gd name="connsiteY141" fmla="*/ 1242487 h 2733575"/>
                <a:gd name="connsiteX142" fmla="*/ 538492 w 2128754"/>
                <a:gd name="connsiteY142" fmla="*/ 1287650 h 2733575"/>
                <a:gd name="connsiteX143" fmla="*/ 429413 w 2128754"/>
                <a:gd name="connsiteY143" fmla="*/ 1349981 h 2733575"/>
                <a:gd name="connsiteX144" fmla="*/ 387155 w 2128754"/>
                <a:gd name="connsiteY144" fmla="*/ 1467511 h 2733575"/>
                <a:gd name="connsiteX145" fmla="*/ 428884 w 2128754"/>
                <a:gd name="connsiteY145" fmla="*/ 1563649 h 2733575"/>
                <a:gd name="connsiteX146" fmla="*/ 659456 w 2128754"/>
                <a:gd name="connsiteY146" fmla="*/ 1879793 h 2733575"/>
                <a:gd name="connsiteX147" fmla="*/ 680321 w 2128754"/>
                <a:gd name="connsiteY147" fmla="*/ 1909373 h 2733575"/>
                <a:gd name="connsiteX148" fmla="*/ 721522 w 2128754"/>
                <a:gd name="connsiteY148" fmla="*/ 1998380 h 2733575"/>
                <a:gd name="connsiteX149" fmla="*/ 720994 w 2128754"/>
                <a:gd name="connsiteY149" fmla="*/ 2001021 h 2733575"/>
                <a:gd name="connsiteX150" fmla="*/ 717825 w 2128754"/>
                <a:gd name="connsiteY150" fmla="*/ 1998380 h 2733575"/>
                <a:gd name="connsiteX151" fmla="*/ 676359 w 2128754"/>
                <a:gd name="connsiteY151" fmla="*/ 1953745 h 2733575"/>
                <a:gd name="connsiteX152" fmla="*/ 666587 w 2128754"/>
                <a:gd name="connsiteY152" fmla="*/ 1952952 h 2733575"/>
                <a:gd name="connsiteX153" fmla="*/ 666058 w 2128754"/>
                <a:gd name="connsiteY153" fmla="*/ 1962724 h 2733575"/>
                <a:gd name="connsiteX154" fmla="*/ 673982 w 2128754"/>
                <a:gd name="connsiteY154" fmla="*/ 1971176 h 2733575"/>
                <a:gd name="connsiteX155" fmla="*/ 682962 w 2128754"/>
                <a:gd name="connsiteY155" fmla="*/ 1978571 h 2733575"/>
                <a:gd name="connsiteX156" fmla="*/ 707788 w 2128754"/>
                <a:gd name="connsiteY156" fmla="*/ 2020829 h 2733575"/>
                <a:gd name="connsiteX157" fmla="*/ 702770 w 2128754"/>
                <a:gd name="connsiteY157" fmla="*/ 2048297 h 2733575"/>
                <a:gd name="connsiteX158" fmla="*/ 671869 w 2128754"/>
                <a:gd name="connsiteY158" fmla="*/ 2054372 h 2733575"/>
                <a:gd name="connsiteX159" fmla="*/ 614556 w 2128754"/>
                <a:gd name="connsiteY159" fmla="*/ 2038789 h 2733575"/>
                <a:gd name="connsiteX160" fmla="*/ 604520 w 2128754"/>
                <a:gd name="connsiteY160" fmla="*/ 2041958 h 2733575"/>
                <a:gd name="connsiteX161" fmla="*/ 611387 w 2128754"/>
                <a:gd name="connsiteY161" fmla="*/ 2051731 h 2733575"/>
                <a:gd name="connsiteX162" fmla="*/ 690621 w 2128754"/>
                <a:gd name="connsiteY162" fmla="*/ 2074708 h 2733575"/>
                <a:gd name="connsiteX163" fmla="*/ 677415 w 2128754"/>
                <a:gd name="connsiteY163" fmla="*/ 2096630 h 2733575"/>
                <a:gd name="connsiteX164" fmla="*/ 669492 w 2128754"/>
                <a:gd name="connsiteY164" fmla="*/ 2117231 h 2733575"/>
                <a:gd name="connsiteX165" fmla="*/ 635157 w 2128754"/>
                <a:gd name="connsiteY165" fmla="*/ 2169261 h 2733575"/>
                <a:gd name="connsiteX166" fmla="*/ 552754 w 2128754"/>
                <a:gd name="connsiteY166" fmla="*/ 2205709 h 2733575"/>
                <a:gd name="connsiteX167" fmla="*/ 533738 w 2128754"/>
                <a:gd name="connsiteY167" fmla="*/ 2242157 h 2733575"/>
                <a:gd name="connsiteX168" fmla="*/ 563846 w 2128754"/>
                <a:gd name="connsiteY168" fmla="*/ 2267511 h 2733575"/>
                <a:gd name="connsiteX169" fmla="*/ 710429 w 2128754"/>
                <a:gd name="connsiteY169" fmla="*/ 2254042 h 2733575"/>
                <a:gd name="connsiteX170" fmla="*/ 773553 w 2128754"/>
                <a:gd name="connsiteY170" fmla="*/ 2231856 h 2733575"/>
                <a:gd name="connsiteX171" fmla="*/ 921984 w 2128754"/>
                <a:gd name="connsiteY171" fmla="*/ 2178769 h 2733575"/>
                <a:gd name="connsiteX172" fmla="*/ 972430 w 2128754"/>
                <a:gd name="connsiteY172" fmla="*/ 2151566 h 2733575"/>
                <a:gd name="connsiteX173" fmla="*/ 989333 w 2128754"/>
                <a:gd name="connsiteY173" fmla="*/ 2134398 h 2733575"/>
                <a:gd name="connsiteX174" fmla="*/ 987749 w 2128754"/>
                <a:gd name="connsiteY174" fmla="*/ 2115382 h 2733575"/>
                <a:gd name="connsiteX175" fmla="*/ 952093 w 2128754"/>
                <a:gd name="connsiteY175" fmla="*/ 2063616 h 2733575"/>
                <a:gd name="connsiteX176" fmla="*/ 923041 w 2128754"/>
                <a:gd name="connsiteY176" fmla="*/ 2023735 h 2733575"/>
                <a:gd name="connsiteX177" fmla="*/ 889763 w 2128754"/>
                <a:gd name="connsiteY177" fmla="*/ 1990984 h 2733575"/>
                <a:gd name="connsiteX178" fmla="*/ 858861 w 2128754"/>
                <a:gd name="connsiteY178" fmla="*/ 1947142 h 2733575"/>
                <a:gd name="connsiteX179" fmla="*/ 821093 w 2128754"/>
                <a:gd name="connsiteY179" fmla="*/ 1882170 h 2733575"/>
                <a:gd name="connsiteX180" fmla="*/ 759555 w 2128754"/>
                <a:gd name="connsiteY180" fmla="*/ 1770186 h 2733575"/>
                <a:gd name="connsiteX181" fmla="*/ 725748 w 2128754"/>
                <a:gd name="connsiteY181" fmla="*/ 1675105 h 2733575"/>
                <a:gd name="connsiteX182" fmla="*/ 709109 w 2128754"/>
                <a:gd name="connsiteY182" fmla="*/ 1620961 h 2733575"/>
                <a:gd name="connsiteX183" fmla="*/ 643609 w 2128754"/>
                <a:gd name="connsiteY183" fmla="*/ 1517165 h 2733575"/>
                <a:gd name="connsiteX184" fmla="*/ 635949 w 2128754"/>
                <a:gd name="connsiteY184" fmla="*/ 1507128 h 2733575"/>
                <a:gd name="connsiteX185" fmla="*/ 792041 w 2128754"/>
                <a:gd name="connsiteY185" fmla="*/ 1524560 h 2733575"/>
                <a:gd name="connsiteX186" fmla="*/ 990654 w 2128754"/>
                <a:gd name="connsiteY186" fmla="*/ 1507393 h 2733575"/>
                <a:gd name="connsiteX187" fmla="*/ 1002275 w 2128754"/>
                <a:gd name="connsiteY187" fmla="*/ 1512939 h 2733575"/>
                <a:gd name="connsiteX188" fmla="*/ 1039779 w 2128754"/>
                <a:gd name="connsiteY188" fmla="*/ 1572893 h 2733575"/>
                <a:gd name="connsiteX189" fmla="*/ 1190852 w 2128754"/>
                <a:gd name="connsiteY189" fmla="*/ 1758036 h 2733575"/>
                <a:gd name="connsiteX190" fmla="*/ 1274840 w 2128754"/>
                <a:gd name="connsiteY190" fmla="*/ 1858664 h 2733575"/>
                <a:gd name="connsiteX191" fmla="*/ 1320268 w 2128754"/>
                <a:gd name="connsiteY191" fmla="*/ 1932087 h 2733575"/>
                <a:gd name="connsiteX192" fmla="*/ 1398709 w 2128754"/>
                <a:gd name="connsiteY192" fmla="*/ 1997323 h 2733575"/>
                <a:gd name="connsiteX193" fmla="*/ 1443873 w 2128754"/>
                <a:gd name="connsiteY193" fmla="*/ 2022678 h 2733575"/>
                <a:gd name="connsiteX194" fmla="*/ 1702440 w 2128754"/>
                <a:gd name="connsiteY194" fmla="*/ 2235554 h 2733575"/>
                <a:gd name="connsiteX195" fmla="*/ 1842156 w 2128754"/>
                <a:gd name="connsiteY195" fmla="*/ 2380024 h 2733575"/>
                <a:gd name="connsiteX196" fmla="*/ 1847438 w 2128754"/>
                <a:gd name="connsiteY196" fmla="*/ 2389004 h 2733575"/>
                <a:gd name="connsiteX197" fmla="*/ 1845589 w 2128754"/>
                <a:gd name="connsiteY197" fmla="*/ 2389796 h 2733575"/>
                <a:gd name="connsiteX198" fmla="*/ 1818914 w 2128754"/>
                <a:gd name="connsiteY198" fmla="*/ 2401681 h 2733575"/>
                <a:gd name="connsiteX199" fmla="*/ 1828950 w 2128754"/>
                <a:gd name="connsiteY199" fmla="*/ 2426244 h 2733575"/>
                <a:gd name="connsiteX200" fmla="*/ 1847702 w 2128754"/>
                <a:gd name="connsiteY200" fmla="*/ 2447637 h 2733575"/>
                <a:gd name="connsiteX201" fmla="*/ 1852192 w 2128754"/>
                <a:gd name="connsiteY201" fmla="*/ 2453447 h 2733575"/>
                <a:gd name="connsiteX202" fmla="*/ 1872001 w 2128754"/>
                <a:gd name="connsiteY202" fmla="*/ 2491480 h 2733575"/>
                <a:gd name="connsiteX203" fmla="*/ 1882301 w 2128754"/>
                <a:gd name="connsiteY203" fmla="*/ 2536907 h 2733575"/>
                <a:gd name="connsiteX204" fmla="*/ 1910825 w 2128754"/>
                <a:gd name="connsiteY204" fmla="*/ 2545887 h 2733575"/>
                <a:gd name="connsiteX205" fmla="*/ 1916372 w 2128754"/>
                <a:gd name="connsiteY205" fmla="*/ 2544831 h 2733575"/>
                <a:gd name="connsiteX206" fmla="*/ 1922711 w 2128754"/>
                <a:gd name="connsiteY206" fmla="*/ 2571770 h 2733575"/>
                <a:gd name="connsiteX207" fmla="*/ 1931690 w 2128754"/>
                <a:gd name="connsiteY207" fmla="*/ 2609802 h 2733575"/>
                <a:gd name="connsiteX208" fmla="*/ 1919277 w 2128754"/>
                <a:gd name="connsiteY208" fmla="*/ 2660248 h 2733575"/>
                <a:gd name="connsiteX209" fmla="*/ 1909241 w 2128754"/>
                <a:gd name="connsiteY209" fmla="*/ 2693791 h 2733575"/>
                <a:gd name="connsiteX210" fmla="*/ 1925616 w 2128754"/>
                <a:gd name="connsiteY210" fmla="*/ 2734464 h 2733575"/>
                <a:gd name="connsiteX211" fmla="*/ 1949914 w 2128754"/>
                <a:gd name="connsiteY211" fmla="*/ 2734464 h 2733575"/>
                <a:gd name="connsiteX212" fmla="*/ 1965761 w 2128754"/>
                <a:gd name="connsiteY212" fmla="*/ 2728654 h 2733575"/>
                <a:gd name="connsiteX213" fmla="*/ 2012773 w 2128754"/>
                <a:gd name="connsiteY213" fmla="*/ 2682698 h 2733575"/>
                <a:gd name="connsiteX214" fmla="*/ 2044467 w 2128754"/>
                <a:gd name="connsiteY214" fmla="*/ 2620103 h 2733575"/>
                <a:gd name="connsiteX215" fmla="*/ 2072199 w 2128754"/>
                <a:gd name="connsiteY215" fmla="*/ 2538492 h 2733575"/>
                <a:gd name="connsiteX216" fmla="*/ 2104685 w 2128754"/>
                <a:gd name="connsiteY216" fmla="*/ 2409604 h 2733575"/>
                <a:gd name="connsiteX217" fmla="*/ 2128455 w 2128754"/>
                <a:gd name="connsiteY217" fmla="*/ 2306600 h 2733575"/>
                <a:gd name="connsiteX218" fmla="*/ 2029941 w 2128754"/>
                <a:gd name="connsiteY218" fmla="*/ 2268832 h 2733575"/>
                <a:gd name="connsiteX219" fmla="*/ 65200 w 2128754"/>
                <a:gd name="connsiteY219" fmla="*/ 483689 h 2733575"/>
                <a:gd name="connsiteX220" fmla="*/ 67841 w 2128754"/>
                <a:gd name="connsiteY220" fmla="*/ 488179 h 2733575"/>
                <a:gd name="connsiteX221" fmla="*/ 65200 w 2128754"/>
                <a:gd name="connsiteY221" fmla="*/ 483689 h 2733575"/>
                <a:gd name="connsiteX222" fmla="*/ 1847966 w 2128754"/>
                <a:gd name="connsiteY222" fmla="*/ 2414094 h 2733575"/>
                <a:gd name="connsiteX223" fmla="*/ 1835817 w 2128754"/>
                <a:gd name="connsiteY223" fmla="*/ 2408284 h 2733575"/>
                <a:gd name="connsiteX224" fmla="*/ 1837666 w 2128754"/>
                <a:gd name="connsiteY224" fmla="*/ 2406435 h 2733575"/>
                <a:gd name="connsiteX225" fmla="*/ 1849815 w 2128754"/>
                <a:gd name="connsiteY225" fmla="*/ 2413566 h 2733575"/>
                <a:gd name="connsiteX226" fmla="*/ 1847966 w 2128754"/>
                <a:gd name="connsiteY226" fmla="*/ 2414094 h 2733575"/>
                <a:gd name="connsiteX227" fmla="*/ 1891017 w 2128754"/>
                <a:gd name="connsiteY227" fmla="*/ 2500724 h 2733575"/>
                <a:gd name="connsiteX228" fmla="*/ 1901846 w 2128754"/>
                <a:gd name="connsiteY228" fmla="*/ 2530833 h 2733575"/>
                <a:gd name="connsiteX229" fmla="*/ 1891017 w 2128754"/>
                <a:gd name="connsiteY229" fmla="*/ 2500724 h 273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</a:cxnLst>
              <a:rect l="l" t="t" r="r" b="b"/>
              <a:pathLst>
                <a:path w="2128754" h="2733575">
                  <a:moveTo>
                    <a:pt x="2029941" y="2268832"/>
                  </a:moveTo>
                  <a:cubicBezTo>
                    <a:pt x="2003529" y="2269889"/>
                    <a:pt x="1980816" y="2268040"/>
                    <a:pt x="1955197" y="2263814"/>
                  </a:cubicBezTo>
                  <a:cubicBezTo>
                    <a:pt x="1946481" y="2262229"/>
                    <a:pt x="1939878" y="2258532"/>
                    <a:pt x="1933803" y="2252457"/>
                  </a:cubicBezTo>
                  <a:cubicBezTo>
                    <a:pt x="1907920" y="2226310"/>
                    <a:pt x="1881509" y="2200427"/>
                    <a:pt x="1854833" y="2174808"/>
                  </a:cubicBezTo>
                  <a:cubicBezTo>
                    <a:pt x="1832120" y="2153150"/>
                    <a:pt x="1812311" y="2129116"/>
                    <a:pt x="1794351" y="2103233"/>
                  </a:cubicBezTo>
                  <a:cubicBezTo>
                    <a:pt x="1765299" y="2060975"/>
                    <a:pt x="1734398" y="2020037"/>
                    <a:pt x="1701383" y="1980948"/>
                  </a:cubicBezTo>
                  <a:cubicBezTo>
                    <a:pt x="1658597" y="1930503"/>
                    <a:pt x="1608151" y="1889301"/>
                    <a:pt x="1548990" y="1859192"/>
                  </a:cubicBezTo>
                  <a:cubicBezTo>
                    <a:pt x="1535520" y="1852325"/>
                    <a:pt x="1526540" y="1843081"/>
                    <a:pt x="1519937" y="1828555"/>
                  </a:cubicBezTo>
                  <a:cubicBezTo>
                    <a:pt x="1464474" y="1705742"/>
                    <a:pt x="1396860" y="1589268"/>
                    <a:pt x="1328983" y="1473058"/>
                  </a:cubicBezTo>
                  <a:cubicBezTo>
                    <a:pt x="1324758" y="1465927"/>
                    <a:pt x="1323965" y="1459852"/>
                    <a:pt x="1325550" y="1451929"/>
                  </a:cubicBezTo>
                  <a:cubicBezTo>
                    <a:pt x="1335322" y="1406501"/>
                    <a:pt x="1344830" y="1360810"/>
                    <a:pt x="1346943" y="1314062"/>
                  </a:cubicBezTo>
                  <a:cubicBezTo>
                    <a:pt x="1348792" y="1274180"/>
                    <a:pt x="1341397" y="1236412"/>
                    <a:pt x="1322116" y="1201021"/>
                  </a:cubicBezTo>
                  <a:cubicBezTo>
                    <a:pt x="1304949" y="1169591"/>
                    <a:pt x="1283556" y="1141331"/>
                    <a:pt x="1262955" y="1112543"/>
                  </a:cubicBezTo>
                  <a:cubicBezTo>
                    <a:pt x="1240505" y="1081378"/>
                    <a:pt x="1218320" y="1049948"/>
                    <a:pt x="1203001" y="1014293"/>
                  </a:cubicBezTo>
                  <a:cubicBezTo>
                    <a:pt x="1165233" y="925286"/>
                    <a:pt x="1146745" y="831526"/>
                    <a:pt x="1137765" y="736181"/>
                  </a:cubicBezTo>
                  <a:cubicBezTo>
                    <a:pt x="1129578" y="649816"/>
                    <a:pt x="1136709" y="562659"/>
                    <a:pt x="1138558" y="476029"/>
                  </a:cubicBezTo>
                  <a:cubicBezTo>
                    <a:pt x="1138558" y="471011"/>
                    <a:pt x="1140406" y="468898"/>
                    <a:pt x="1145160" y="468370"/>
                  </a:cubicBezTo>
                  <a:cubicBezTo>
                    <a:pt x="1183457" y="465729"/>
                    <a:pt x="1220961" y="455957"/>
                    <a:pt x="1258729" y="450410"/>
                  </a:cubicBezTo>
                  <a:cubicBezTo>
                    <a:pt x="1294649" y="445392"/>
                    <a:pt x="1330568" y="440902"/>
                    <a:pt x="1363054" y="422678"/>
                  </a:cubicBezTo>
                  <a:cubicBezTo>
                    <a:pt x="1368336" y="419773"/>
                    <a:pt x="1373883" y="419509"/>
                    <a:pt x="1379693" y="419773"/>
                  </a:cubicBezTo>
                  <a:cubicBezTo>
                    <a:pt x="1411651" y="420830"/>
                    <a:pt x="1442552" y="425584"/>
                    <a:pt x="1471869" y="439053"/>
                  </a:cubicBezTo>
                  <a:cubicBezTo>
                    <a:pt x="1508052" y="455693"/>
                    <a:pt x="1546613" y="463880"/>
                    <a:pt x="1586494" y="465729"/>
                  </a:cubicBezTo>
                  <a:cubicBezTo>
                    <a:pt x="1648297" y="468634"/>
                    <a:pt x="1708250" y="476557"/>
                    <a:pt x="1761601" y="511685"/>
                  </a:cubicBezTo>
                  <a:cubicBezTo>
                    <a:pt x="1769789" y="516967"/>
                    <a:pt x="1775863" y="522249"/>
                    <a:pt x="1779297" y="531757"/>
                  </a:cubicBezTo>
                  <a:cubicBezTo>
                    <a:pt x="1789069" y="559225"/>
                    <a:pt x="1806765" y="580618"/>
                    <a:pt x="1832384" y="594880"/>
                  </a:cubicBezTo>
                  <a:cubicBezTo>
                    <a:pt x="1843741" y="601219"/>
                    <a:pt x="1853777" y="608878"/>
                    <a:pt x="1861964" y="618915"/>
                  </a:cubicBezTo>
                  <a:cubicBezTo>
                    <a:pt x="1866190" y="624197"/>
                    <a:pt x="1870680" y="629215"/>
                    <a:pt x="1876755" y="632649"/>
                  </a:cubicBezTo>
                  <a:cubicBezTo>
                    <a:pt x="1889696" y="639780"/>
                    <a:pt x="1900261" y="634497"/>
                    <a:pt x="1901582" y="619971"/>
                  </a:cubicBezTo>
                  <a:cubicBezTo>
                    <a:pt x="1903430" y="602276"/>
                    <a:pt x="1888904" y="583788"/>
                    <a:pt x="1874906" y="572167"/>
                  </a:cubicBezTo>
                  <a:cubicBezTo>
                    <a:pt x="1880716" y="570846"/>
                    <a:pt x="1890224" y="579562"/>
                    <a:pt x="1893130" y="582203"/>
                  </a:cubicBezTo>
                  <a:cubicBezTo>
                    <a:pt x="1904487" y="592503"/>
                    <a:pt x="1913995" y="604653"/>
                    <a:pt x="1923767" y="616274"/>
                  </a:cubicBezTo>
                  <a:cubicBezTo>
                    <a:pt x="1927729" y="620764"/>
                    <a:pt x="1931690" y="625253"/>
                    <a:pt x="1936973" y="628423"/>
                  </a:cubicBezTo>
                  <a:cubicBezTo>
                    <a:pt x="1942519" y="631856"/>
                    <a:pt x="1947273" y="629479"/>
                    <a:pt x="1951235" y="625518"/>
                  </a:cubicBezTo>
                  <a:cubicBezTo>
                    <a:pt x="1955197" y="621556"/>
                    <a:pt x="1957838" y="617330"/>
                    <a:pt x="1954932" y="611255"/>
                  </a:cubicBezTo>
                  <a:cubicBezTo>
                    <a:pt x="1946217" y="593824"/>
                    <a:pt x="1925352" y="556584"/>
                    <a:pt x="1909769" y="543114"/>
                  </a:cubicBezTo>
                  <a:cubicBezTo>
                    <a:pt x="1909769" y="543114"/>
                    <a:pt x="1951499" y="578241"/>
                    <a:pt x="1964176" y="588013"/>
                  </a:cubicBezTo>
                  <a:cubicBezTo>
                    <a:pt x="1968402" y="591447"/>
                    <a:pt x="1972628" y="594616"/>
                    <a:pt x="1977910" y="596201"/>
                  </a:cubicBezTo>
                  <a:cubicBezTo>
                    <a:pt x="1989267" y="599899"/>
                    <a:pt x="1995870" y="595409"/>
                    <a:pt x="1996662" y="583259"/>
                  </a:cubicBezTo>
                  <a:cubicBezTo>
                    <a:pt x="1997455" y="572695"/>
                    <a:pt x="1992172" y="565036"/>
                    <a:pt x="1985041" y="557904"/>
                  </a:cubicBezTo>
                  <a:cubicBezTo>
                    <a:pt x="1979231" y="552358"/>
                    <a:pt x="1961799" y="535719"/>
                    <a:pt x="1955989" y="529644"/>
                  </a:cubicBezTo>
                  <a:cubicBezTo>
                    <a:pt x="1961271" y="528852"/>
                    <a:pt x="1975533" y="543378"/>
                    <a:pt x="1979231" y="544435"/>
                  </a:cubicBezTo>
                  <a:cubicBezTo>
                    <a:pt x="1986626" y="546548"/>
                    <a:pt x="1996134" y="541794"/>
                    <a:pt x="1995342" y="535983"/>
                  </a:cubicBezTo>
                  <a:cubicBezTo>
                    <a:pt x="1993757" y="522249"/>
                    <a:pt x="1985834" y="513005"/>
                    <a:pt x="1976061" y="501384"/>
                  </a:cubicBezTo>
                  <a:cubicBezTo>
                    <a:pt x="1959158" y="481840"/>
                    <a:pt x="1939085" y="469426"/>
                    <a:pt x="1924295" y="463088"/>
                  </a:cubicBezTo>
                  <a:cubicBezTo>
                    <a:pt x="1893130" y="449882"/>
                    <a:pt x="1873057" y="429281"/>
                    <a:pt x="1840571" y="420301"/>
                  </a:cubicBezTo>
                  <a:cubicBezTo>
                    <a:pt x="1833704" y="418453"/>
                    <a:pt x="1827894" y="414491"/>
                    <a:pt x="1821819" y="410793"/>
                  </a:cubicBezTo>
                  <a:cubicBezTo>
                    <a:pt x="1811255" y="404455"/>
                    <a:pt x="1800954" y="396267"/>
                    <a:pt x="1787748" y="397323"/>
                  </a:cubicBezTo>
                  <a:cubicBezTo>
                    <a:pt x="1776128" y="398116"/>
                    <a:pt x="1765035" y="396003"/>
                    <a:pt x="1754470" y="391777"/>
                  </a:cubicBezTo>
                  <a:cubicBezTo>
                    <a:pt x="1733605" y="383590"/>
                    <a:pt x="1712476" y="376194"/>
                    <a:pt x="1692404" y="366158"/>
                  </a:cubicBezTo>
                  <a:cubicBezTo>
                    <a:pt x="1661766" y="350839"/>
                    <a:pt x="1629016" y="341595"/>
                    <a:pt x="1596530" y="330767"/>
                  </a:cubicBezTo>
                  <a:cubicBezTo>
                    <a:pt x="1570383" y="322051"/>
                    <a:pt x="1543972" y="313335"/>
                    <a:pt x="1518089" y="303299"/>
                  </a:cubicBezTo>
                  <a:cubicBezTo>
                    <a:pt x="1486395" y="290886"/>
                    <a:pt x="1452853" y="283226"/>
                    <a:pt x="1419046" y="285075"/>
                  </a:cubicBezTo>
                  <a:cubicBezTo>
                    <a:pt x="1380485" y="287188"/>
                    <a:pt x="1342717" y="285868"/>
                    <a:pt x="1305741" y="275831"/>
                  </a:cubicBezTo>
                  <a:cubicBezTo>
                    <a:pt x="1258201" y="263154"/>
                    <a:pt x="1210660" y="259456"/>
                    <a:pt x="1162064" y="266851"/>
                  </a:cubicBezTo>
                  <a:cubicBezTo>
                    <a:pt x="1147009" y="269228"/>
                    <a:pt x="1132219" y="268172"/>
                    <a:pt x="1117693" y="264210"/>
                  </a:cubicBezTo>
                  <a:cubicBezTo>
                    <a:pt x="1102110" y="259984"/>
                    <a:pt x="1086527" y="256815"/>
                    <a:pt x="1070680" y="255230"/>
                  </a:cubicBezTo>
                  <a:cubicBezTo>
                    <a:pt x="1030007" y="251269"/>
                    <a:pt x="989862" y="250212"/>
                    <a:pt x="952357" y="272134"/>
                  </a:cubicBezTo>
                  <a:cubicBezTo>
                    <a:pt x="938624" y="280057"/>
                    <a:pt x="922777" y="284283"/>
                    <a:pt x="906930" y="287452"/>
                  </a:cubicBezTo>
                  <a:cubicBezTo>
                    <a:pt x="894781" y="289829"/>
                    <a:pt x="882103" y="295111"/>
                    <a:pt x="870218" y="291414"/>
                  </a:cubicBezTo>
                  <a:cubicBezTo>
                    <a:pt x="858333" y="287980"/>
                    <a:pt x="847240" y="287980"/>
                    <a:pt x="835883" y="291414"/>
                  </a:cubicBezTo>
                  <a:cubicBezTo>
                    <a:pt x="831129" y="292999"/>
                    <a:pt x="827696" y="292470"/>
                    <a:pt x="824791" y="288245"/>
                  </a:cubicBezTo>
                  <a:cubicBezTo>
                    <a:pt x="816603" y="275567"/>
                    <a:pt x="809736" y="262626"/>
                    <a:pt x="811585" y="246515"/>
                  </a:cubicBezTo>
                  <a:cubicBezTo>
                    <a:pt x="812377" y="240704"/>
                    <a:pt x="811849" y="234365"/>
                    <a:pt x="810528" y="228555"/>
                  </a:cubicBezTo>
                  <a:cubicBezTo>
                    <a:pt x="807095" y="210595"/>
                    <a:pt x="811849" y="194484"/>
                    <a:pt x="813434" y="176525"/>
                  </a:cubicBezTo>
                  <a:cubicBezTo>
                    <a:pt x="817924" y="117627"/>
                    <a:pt x="792833" y="85934"/>
                    <a:pt x="769327" y="48958"/>
                  </a:cubicBezTo>
                  <a:cubicBezTo>
                    <a:pt x="754272" y="25187"/>
                    <a:pt x="727597" y="13038"/>
                    <a:pt x="699865" y="5643"/>
                  </a:cubicBezTo>
                  <a:cubicBezTo>
                    <a:pt x="652060" y="-7298"/>
                    <a:pt x="606897" y="3266"/>
                    <a:pt x="564639" y="24659"/>
                  </a:cubicBezTo>
                  <a:cubicBezTo>
                    <a:pt x="536379" y="39714"/>
                    <a:pt x="509703" y="59786"/>
                    <a:pt x="493592" y="90688"/>
                  </a:cubicBezTo>
                  <a:cubicBezTo>
                    <a:pt x="486461" y="104422"/>
                    <a:pt x="478538" y="126079"/>
                    <a:pt x="485405" y="139813"/>
                  </a:cubicBezTo>
                  <a:cubicBezTo>
                    <a:pt x="490687" y="150377"/>
                    <a:pt x="495705" y="153283"/>
                    <a:pt x="494121" y="164904"/>
                  </a:cubicBezTo>
                  <a:cubicBezTo>
                    <a:pt x="492800" y="174148"/>
                    <a:pt x="492536" y="183656"/>
                    <a:pt x="493064" y="192900"/>
                  </a:cubicBezTo>
                  <a:cubicBezTo>
                    <a:pt x="494121" y="206633"/>
                    <a:pt x="490951" y="223273"/>
                    <a:pt x="499139" y="235422"/>
                  </a:cubicBezTo>
                  <a:cubicBezTo>
                    <a:pt x="510231" y="251797"/>
                    <a:pt x="511552" y="267115"/>
                    <a:pt x="503629" y="284811"/>
                  </a:cubicBezTo>
                  <a:cubicBezTo>
                    <a:pt x="500459" y="291414"/>
                    <a:pt x="492272" y="304355"/>
                    <a:pt x="506270" y="312279"/>
                  </a:cubicBezTo>
                  <a:cubicBezTo>
                    <a:pt x="515778" y="317561"/>
                    <a:pt x="522117" y="319938"/>
                    <a:pt x="530040" y="326541"/>
                  </a:cubicBezTo>
                  <a:cubicBezTo>
                    <a:pt x="536907" y="332087"/>
                    <a:pt x="534266" y="333936"/>
                    <a:pt x="536115" y="341595"/>
                  </a:cubicBezTo>
                  <a:cubicBezTo>
                    <a:pt x="536907" y="345557"/>
                    <a:pt x="558300" y="336841"/>
                    <a:pt x="559092" y="340803"/>
                  </a:cubicBezTo>
                  <a:cubicBezTo>
                    <a:pt x="559885" y="346085"/>
                    <a:pt x="536379" y="349783"/>
                    <a:pt x="540605" y="356650"/>
                  </a:cubicBezTo>
                  <a:cubicBezTo>
                    <a:pt x="553018" y="376458"/>
                    <a:pt x="546679" y="385967"/>
                    <a:pt x="547471" y="392305"/>
                  </a:cubicBezTo>
                  <a:cubicBezTo>
                    <a:pt x="549584" y="410529"/>
                    <a:pt x="560413" y="418981"/>
                    <a:pt x="578637" y="418453"/>
                  </a:cubicBezTo>
                  <a:cubicBezTo>
                    <a:pt x="586824" y="418188"/>
                    <a:pt x="594748" y="416076"/>
                    <a:pt x="602671" y="413434"/>
                  </a:cubicBezTo>
                  <a:cubicBezTo>
                    <a:pt x="616141" y="408944"/>
                    <a:pt x="629875" y="405775"/>
                    <a:pt x="644401" y="404983"/>
                  </a:cubicBezTo>
                  <a:cubicBezTo>
                    <a:pt x="657607" y="404190"/>
                    <a:pt x="666851" y="409473"/>
                    <a:pt x="673718" y="420301"/>
                  </a:cubicBezTo>
                  <a:cubicBezTo>
                    <a:pt x="682169" y="433771"/>
                    <a:pt x="687188" y="448297"/>
                    <a:pt x="689829" y="463880"/>
                  </a:cubicBezTo>
                  <a:cubicBezTo>
                    <a:pt x="691149" y="471803"/>
                    <a:pt x="689036" y="477086"/>
                    <a:pt x="682698" y="481312"/>
                  </a:cubicBezTo>
                  <a:cubicBezTo>
                    <a:pt x="677151" y="485009"/>
                    <a:pt x="671605" y="488971"/>
                    <a:pt x="665794" y="492140"/>
                  </a:cubicBezTo>
                  <a:cubicBezTo>
                    <a:pt x="601351" y="527531"/>
                    <a:pt x="560149" y="580618"/>
                    <a:pt x="544038" y="652457"/>
                  </a:cubicBezTo>
                  <a:cubicBezTo>
                    <a:pt x="538492" y="677812"/>
                    <a:pt x="530568" y="700790"/>
                    <a:pt x="509703" y="717693"/>
                  </a:cubicBezTo>
                  <a:cubicBezTo>
                    <a:pt x="503100" y="722975"/>
                    <a:pt x="500723" y="730106"/>
                    <a:pt x="502836" y="738822"/>
                  </a:cubicBezTo>
                  <a:cubicBezTo>
                    <a:pt x="503893" y="743576"/>
                    <a:pt x="502308" y="748066"/>
                    <a:pt x="499931" y="752028"/>
                  </a:cubicBezTo>
                  <a:cubicBezTo>
                    <a:pt x="489366" y="770252"/>
                    <a:pt x="478274" y="787947"/>
                    <a:pt x="468766" y="806699"/>
                  </a:cubicBezTo>
                  <a:cubicBezTo>
                    <a:pt x="463483" y="817000"/>
                    <a:pt x="457673" y="817528"/>
                    <a:pt x="448429" y="813831"/>
                  </a:cubicBezTo>
                  <a:cubicBezTo>
                    <a:pt x="418584" y="802210"/>
                    <a:pt x="388739" y="790853"/>
                    <a:pt x="358894" y="779760"/>
                  </a:cubicBezTo>
                  <a:cubicBezTo>
                    <a:pt x="346745" y="775270"/>
                    <a:pt x="335917" y="768667"/>
                    <a:pt x="326408" y="759951"/>
                  </a:cubicBezTo>
                  <a:cubicBezTo>
                    <a:pt x="297092" y="732483"/>
                    <a:pt x="269624" y="703167"/>
                    <a:pt x="243213" y="672794"/>
                  </a:cubicBezTo>
                  <a:cubicBezTo>
                    <a:pt x="237402" y="666191"/>
                    <a:pt x="235025" y="656947"/>
                    <a:pt x="237138" y="648231"/>
                  </a:cubicBezTo>
                  <a:cubicBezTo>
                    <a:pt x="242949" y="622612"/>
                    <a:pt x="248495" y="596993"/>
                    <a:pt x="246646" y="570318"/>
                  </a:cubicBezTo>
                  <a:cubicBezTo>
                    <a:pt x="245854" y="557376"/>
                    <a:pt x="249816" y="544171"/>
                    <a:pt x="259852" y="533606"/>
                  </a:cubicBezTo>
                  <a:cubicBezTo>
                    <a:pt x="263549" y="529644"/>
                    <a:pt x="267247" y="525419"/>
                    <a:pt x="264342" y="519344"/>
                  </a:cubicBezTo>
                  <a:cubicBezTo>
                    <a:pt x="261172" y="513005"/>
                    <a:pt x="255626" y="509572"/>
                    <a:pt x="248759" y="510100"/>
                  </a:cubicBezTo>
                  <a:cubicBezTo>
                    <a:pt x="227366" y="510892"/>
                    <a:pt x="209406" y="520664"/>
                    <a:pt x="204124" y="543906"/>
                  </a:cubicBezTo>
                  <a:cubicBezTo>
                    <a:pt x="203067" y="548925"/>
                    <a:pt x="202011" y="553679"/>
                    <a:pt x="200955" y="559225"/>
                  </a:cubicBezTo>
                  <a:cubicBezTo>
                    <a:pt x="184844" y="545755"/>
                    <a:pt x="177184" y="532021"/>
                    <a:pt x="165563" y="508251"/>
                  </a:cubicBezTo>
                  <a:cubicBezTo>
                    <a:pt x="154471" y="485801"/>
                    <a:pt x="143642" y="467842"/>
                    <a:pt x="130700" y="449882"/>
                  </a:cubicBezTo>
                  <a:cubicBezTo>
                    <a:pt x="125418" y="442487"/>
                    <a:pt x="114589" y="427696"/>
                    <a:pt x="105345" y="431394"/>
                  </a:cubicBezTo>
                  <a:cubicBezTo>
                    <a:pt x="95045" y="435356"/>
                    <a:pt x="92404" y="445920"/>
                    <a:pt x="94517" y="450410"/>
                  </a:cubicBezTo>
                  <a:cubicBezTo>
                    <a:pt x="94781" y="450938"/>
                    <a:pt x="110099" y="486330"/>
                    <a:pt x="113005" y="495045"/>
                  </a:cubicBezTo>
                  <a:cubicBezTo>
                    <a:pt x="109043" y="490556"/>
                    <a:pt x="84745" y="443015"/>
                    <a:pt x="80255" y="439053"/>
                  </a:cubicBezTo>
                  <a:cubicBezTo>
                    <a:pt x="73652" y="432715"/>
                    <a:pt x="65200" y="433507"/>
                    <a:pt x="58333" y="437205"/>
                  </a:cubicBezTo>
                  <a:cubicBezTo>
                    <a:pt x="51730" y="440638"/>
                    <a:pt x="51730" y="448826"/>
                    <a:pt x="53843" y="455428"/>
                  </a:cubicBezTo>
                  <a:cubicBezTo>
                    <a:pt x="55692" y="461767"/>
                    <a:pt x="58861" y="467842"/>
                    <a:pt x="61503" y="474180"/>
                  </a:cubicBezTo>
                  <a:cubicBezTo>
                    <a:pt x="62031" y="476822"/>
                    <a:pt x="79991" y="510892"/>
                    <a:pt x="81047" y="513269"/>
                  </a:cubicBezTo>
                  <a:cubicBezTo>
                    <a:pt x="79991" y="511421"/>
                    <a:pt x="58069" y="474709"/>
                    <a:pt x="57541" y="473916"/>
                  </a:cubicBezTo>
                  <a:cubicBezTo>
                    <a:pt x="53051" y="466785"/>
                    <a:pt x="47769" y="459654"/>
                    <a:pt x="37996" y="463352"/>
                  </a:cubicBezTo>
                  <a:cubicBezTo>
                    <a:pt x="27696" y="467314"/>
                    <a:pt x="30337" y="476822"/>
                    <a:pt x="31658" y="484745"/>
                  </a:cubicBezTo>
                  <a:cubicBezTo>
                    <a:pt x="34035" y="499799"/>
                    <a:pt x="41958" y="512477"/>
                    <a:pt x="49882" y="525154"/>
                  </a:cubicBezTo>
                  <a:cubicBezTo>
                    <a:pt x="58861" y="539681"/>
                    <a:pt x="67577" y="554207"/>
                    <a:pt x="76029" y="568997"/>
                  </a:cubicBezTo>
                  <a:cubicBezTo>
                    <a:pt x="78406" y="572959"/>
                    <a:pt x="80255" y="577977"/>
                    <a:pt x="76029" y="581939"/>
                  </a:cubicBezTo>
                  <a:cubicBezTo>
                    <a:pt x="71803" y="585901"/>
                    <a:pt x="67049" y="583259"/>
                    <a:pt x="63351" y="580618"/>
                  </a:cubicBezTo>
                  <a:cubicBezTo>
                    <a:pt x="57541" y="576657"/>
                    <a:pt x="32186" y="554735"/>
                    <a:pt x="25055" y="548396"/>
                  </a:cubicBezTo>
                  <a:cubicBezTo>
                    <a:pt x="18716" y="542850"/>
                    <a:pt x="11057" y="539945"/>
                    <a:pt x="3926" y="546548"/>
                  </a:cubicBezTo>
                  <a:cubicBezTo>
                    <a:pt x="-2941" y="552886"/>
                    <a:pt x="492" y="558697"/>
                    <a:pt x="4454" y="566092"/>
                  </a:cubicBezTo>
                  <a:cubicBezTo>
                    <a:pt x="6567" y="570054"/>
                    <a:pt x="67577" y="623141"/>
                    <a:pt x="71803" y="628951"/>
                  </a:cubicBezTo>
                  <a:cubicBezTo>
                    <a:pt x="83952" y="646118"/>
                    <a:pt x="95309" y="658268"/>
                    <a:pt x="106930" y="675699"/>
                  </a:cubicBezTo>
                  <a:cubicBezTo>
                    <a:pt x="113005" y="684679"/>
                    <a:pt x="119079" y="693395"/>
                    <a:pt x="127267" y="700262"/>
                  </a:cubicBezTo>
                  <a:cubicBezTo>
                    <a:pt x="158168" y="726673"/>
                    <a:pt x="181938" y="758631"/>
                    <a:pt x="203860" y="792701"/>
                  </a:cubicBezTo>
                  <a:cubicBezTo>
                    <a:pt x="244269" y="854768"/>
                    <a:pt x="294451" y="908383"/>
                    <a:pt x="347538" y="959621"/>
                  </a:cubicBezTo>
                  <a:cubicBezTo>
                    <a:pt x="371572" y="982599"/>
                    <a:pt x="398247" y="1001879"/>
                    <a:pt x="424659" y="1021688"/>
                  </a:cubicBezTo>
                  <a:cubicBezTo>
                    <a:pt x="450014" y="1040968"/>
                    <a:pt x="459522" y="1042289"/>
                    <a:pt x="484612" y="1023008"/>
                  </a:cubicBezTo>
                  <a:cubicBezTo>
                    <a:pt x="486725" y="1021424"/>
                    <a:pt x="488574" y="1020103"/>
                    <a:pt x="490423" y="1018518"/>
                  </a:cubicBezTo>
                  <a:cubicBezTo>
                    <a:pt x="509703" y="1002408"/>
                    <a:pt x="528984" y="986297"/>
                    <a:pt x="545887" y="967280"/>
                  </a:cubicBezTo>
                  <a:cubicBezTo>
                    <a:pt x="569921" y="940605"/>
                    <a:pt x="597917" y="917627"/>
                    <a:pt x="621687" y="890688"/>
                  </a:cubicBezTo>
                  <a:cubicBezTo>
                    <a:pt x="645986" y="863484"/>
                    <a:pt x="676887" y="842091"/>
                    <a:pt x="695903" y="810133"/>
                  </a:cubicBezTo>
                  <a:cubicBezTo>
                    <a:pt x="698809" y="805115"/>
                    <a:pt x="700921" y="808020"/>
                    <a:pt x="702506" y="811189"/>
                  </a:cubicBezTo>
                  <a:cubicBezTo>
                    <a:pt x="706732" y="819905"/>
                    <a:pt x="712278" y="827564"/>
                    <a:pt x="717825" y="835488"/>
                  </a:cubicBezTo>
                  <a:cubicBezTo>
                    <a:pt x="737369" y="863748"/>
                    <a:pt x="753216" y="894121"/>
                    <a:pt x="767214" y="925022"/>
                  </a:cubicBezTo>
                  <a:cubicBezTo>
                    <a:pt x="787815" y="969657"/>
                    <a:pt x="809208" y="1013764"/>
                    <a:pt x="835619" y="1055230"/>
                  </a:cubicBezTo>
                  <a:cubicBezTo>
                    <a:pt x="839053" y="1060777"/>
                    <a:pt x="843543" y="1070285"/>
                    <a:pt x="845391" y="1076623"/>
                  </a:cubicBezTo>
                  <a:cubicBezTo>
                    <a:pt x="853315" y="1104884"/>
                    <a:pt x="857012" y="1133936"/>
                    <a:pt x="859654" y="1163253"/>
                  </a:cubicBezTo>
                  <a:cubicBezTo>
                    <a:pt x="860446" y="1172497"/>
                    <a:pt x="856484" y="1176987"/>
                    <a:pt x="847504" y="1180156"/>
                  </a:cubicBezTo>
                  <a:cubicBezTo>
                    <a:pt x="818716" y="1189928"/>
                    <a:pt x="789135" y="1194946"/>
                    <a:pt x="759819" y="1202077"/>
                  </a:cubicBezTo>
                  <a:cubicBezTo>
                    <a:pt x="721522" y="1211586"/>
                    <a:pt x="685339" y="1227432"/>
                    <a:pt x="648891" y="1242487"/>
                  </a:cubicBezTo>
                  <a:cubicBezTo>
                    <a:pt x="612179" y="1257805"/>
                    <a:pt x="574675" y="1271275"/>
                    <a:pt x="538492" y="1287650"/>
                  </a:cubicBezTo>
                  <a:cubicBezTo>
                    <a:pt x="500195" y="1305082"/>
                    <a:pt x="462427" y="1323306"/>
                    <a:pt x="429413" y="1349981"/>
                  </a:cubicBezTo>
                  <a:cubicBezTo>
                    <a:pt x="391380" y="1380354"/>
                    <a:pt x="377118" y="1419443"/>
                    <a:pt x="387155" y="1467511"/>
                  </a:cubicBezTo>
                  <a:cubicBezTo>
                    <a:pt x="394550" y="1502639"/>
                    <a:pt x="409868" y="1534068"/>
                    <a:pt x="428884" y="1563649"/>
                  </a:cubicBezTo>
                  <a:cubicBezTo>
                    <a:pt x="499931" y="1673256"/>
                    <a:pt x="576788" y="1778637"/>
                    <a:pt x="659456" y="1879793"/>
                  </a:cubicBezTo>
                  <a:cubicBezTo>
                    <a:pt x="667115" y="1889037"/>
                    <a:pt x="674510" y="1898809"/>
                    <a:pt x="680321" y="1909373"/>
                  </a:cubicBezTo>
                  <a:cubicBezTo>
                    <a:pt x="695903" y="1938162"/>
                    <a:pt x="708581" y="1968271"/>
                    <a:pt x="721522" y="1998380"/>
                  </a:cubicBezTo>
                  <a:cubicBezTo>
                    <a:pt x="721786" y="1999172"/>
                    <a:pt x="721258" y="2000228"/>
                    <a:pt x="720994" y="2001021"/>
                  </a:cubicBezTo>
                  <a:cubicBezTo>
                    <a:pt x="718617" y="2001285"/>
                    <a:pt x="718353" y="1999700"/>
                    <a:pt x="717825" y="1998380"/>
                  </a:cubicBezTo>
                  <a:cubicBezTo>
                    <a:pt x="708317" y="1979364"/>
                    <a:pt x="694054" y="1965101"/>
                    <a:pt x="676359" y="1953745"/>
                  </a:cubicBezTo>
                  <a:cubicBezTo>
                    <a:pt x="672925" y="1951632"/>
                    <a:pt x="669756" y="1950575"/>
                    <a:pt x="666587" y="1952952"/>
                  </a:cubicBezTo>
                  <a:cubicBezTo>
                    <a:pt x="663153" y="1955593"/>
                    <a:pt x="664474" y="1959291"/>
                    <a:pt x="666058" y="1962724"/>
                  </a:cubicBezTo>
                  <a:cubicBezTo>
                    <a:pt x="667907" y="1966158"/>
                    <a:pt x="670284" y="1969327"/>
                    <a:pt x="673982" y="1971176"/>
                  </a:cubicBezTo>
                  <a:cubicBezTo>
                    <a:pt x="677679" y="1972761"/>
                    <a:pt x="680849" y="1975402"/>
                    <a:pt x="682962" y="1978571"/>
                  </a:cubicBezTo>
                  <a:cubicBezTo>
                    <a:pt x="691677" y="1992305"/>
                    <a:pt x="701450" y="2005511"/>
                    <a:pt x="707788" y="2020829"/>
                  </a:cubicBezTo>
                  <a:cubicBezTo>
                    <a:pt x="712278" y="2031394"/>
                    <a:pt x="710429" y="2041430"/>
                    <a:pt x="702770" y="2048297"/>
                  </a:cubicBezTo>
                  <a:cubicBezTo>
                    <a:pt x="692206" y="2057805"/>
                    <a:pt x="682962" y="2059390"/>
                    <a:pt x="671869" y="2054372"/>
                  </a:cubicBezTo>
                  <a:cubicBezTo>
                    <a:pt x="653645" y="2046184"/>
                    <a:pt x="634365" y="2041166"/>
                    <a:pt x="614556" y="2038789"/>
                  </a:cubicBezTo>
                  <a:cubicBezTo>
                    <a:pt x="610595" y="2038261"/>
                    <a:pt x="605048" y="2038261"/>
                    <a:pt x="604520" y="2041958"/>
                  </a:cubicBezTo>
                  <a:cubicBezTo>
                    <a:pt x="604256" y="2044599"/>
                    <a:pt x="605576" y="2050938"/>
                    <a:pt x="611387" y="2051731"/>
                  </a:cubicBezTo>
                  <a:cubicBezTo>
                    <a:pt x="638591" y="2055692"/>
                    <a:pt x="660776" y="2076029"/>
                    <a:pt x="690621" y="2074708"/>
                  </a:cubicBezTo>
                  <a:cubicBezTo>
                    <a:pt x="685867" y="2082632"/>
                    <a:pt x="681641" y="2089499"/>
                    <a:pt x="677415" y="2096630"/>
                  </a:cubicBezTo>
                  <a:cubicBezTo>
                    <a:pt x="673454" y="2102969"/>
                    <a:pt x="669756" y="2109836"/>
                    <a:pt x="669492" y="2117231"/>
                  </a:cubicBezTo>
                  <a:cubicBezTo>
                    <a:pt x="668435" y="2141529"/>
                    <a:pt x="653909" y="2157376"/>
                    <a:pt x="635157" y="2169261"/>
                  </a:cubicBezTo>
                  <a:cubicBezTo>
                    <a:pt x="609538" y="2185108"/>
                    <a:pt x="582863" y="2199634"/>
                    <a:pt x="552754" y="2205709"/>
                  </a:cubicBezTo>
                  <a:cubicBezTo>
                    <a:pt x="535322" y="2209406"/>
                    <a:pt x="527927" y="2224989"/>
                    <a:pt x="533738" y="2242157"/>
                  </a:cubicBezTo>
                  <a:cubicBezTo>
                    <a:pt x="538756" y="2256419"/>
                    <a:pt x="548792" y="2265134"/>
                    <a:pt x="563846" y="2267511"/>
                  </a:cubicBezTo>
                  <a:cubicBezTo>
                    <a:pt x="613764" y="2274643"/>
                    <a:pt x="662625" y="2274114"/>
                    <a:pt x="710429" y="2254042"/>
                  </a:cubicBezTo>
                  <a:cubicBezTo>
                    <a:pt x="730766" y="2245326"/>
                    <a:pt x="752159" y="2237667"/>
                    <a:pt x="773553" y="2231856"/>
                  </a:cubicBezTo>
                  <a:cubicBezTo>
                    <a:pt x="824262" y="2217594"/>
                    <a:pt x="871803" y="2194880"/>
                    <a:pt x="921984" y="2178769"/>
                  </a:cubicBezTo>
                  <a:cubicBezTo>
                    <a:pt x="940472" y="2172959"/>
                    <a:pt x="957111" y="2163715"/>
                    <a:pt x="972430" y="2151566"/>
                  </a:cubicBezTo>
                  <a:cubicBezTo>
                    <a:pt x="979033" y="2146283"/>
                    <a:pt x="984843" y="2141265"/>
                    <a:pt x="989333" y="2134398"/>
                  </a:cubicBezTo>
                  <a:cubicBezTo>
                    <a:pt x="994087" y="2127531"/>
                    <a:pt x="993295" y="2121721"/>
                    <a:pt x="987749" y="2115382"/>
                  </a:cubicBezTo>
                  <a:cubicBezTo>
                    <a:pt x="973751" y="2099535"/>
                    <a:pt x="962130" y="2082104"/>
                    <a:pt x="952093" y="2063616"/>
                  </a:cubicBezTo>
                  <a:cubicBezTo>
                    <a:pt x="944170" y="2049089"/>
                    <a:pt x="934662" y="2035356"/>
                    <a:pt x="923041" y="2023735"/>
                  </a:cubicBezTo>
                  <a:cubicBezTo>
                    <a:pt x="912212" y="2012642"/>
                    <a:pt x="903496" y="2000228"/>
                    <a:pt x="889763" y="1990984"/>
                  </a:cubicBezTo>
                  <a:cubicBezTo>
                    <a:pt x="874972" y="1981212"/>
                    <a:pt x="869426" y="1961668"/>
                    <a:pt x="858861" y="1947142"/>
                  </a:cubicBezTo>
                  <a:cubicBezTo>
                    <a:pt x="844071" y="1926805"/>
                    <a:pt x="833771" y="1903827"/>
                    <a:pt x="821093" y="1882170"/>
                  </a:cubicBezTo>
                  <a:cubicBezTo>
                    <a:pt x="799436" y="1845458"/>
                    <a:pt x="778571" y="1808218"/>
                    <a:pt x="759555" y="1770186"/>
                  </a:cubicBezTo>
                  <a:cubicBezTo>
                    <a:pt x="744236" y="1739548"/>
                    <a:pt x="729446" y="1709440"/>
                    <a:pt x="725748" y="1675105"/>
                  </a:cubicBezTo>
                  <a:cubicBezTo>
                    <a:pt x="723635" y="1656353"/>
                    <a:pt x="716504" y="1638393"/>
                    <a:pt x="709109" y="1620961"/>
                  </a:cubicBezTo>
                  <a:cubicBezTo>
                    <a:pt x="692734" y="1583193"/>
                    <a:pt x="670020" y="1548859"/>
                    <a:pt x="643609" y="1517165"/>
                  </a:cubicBezTo>
                  <a:cubicBezTo>
                    <a:pt x="641496" y="1514788"/>
                    <a:pt x="639647" y="1511883"/>
                    <a:pt x="635949" y="1507128"/>
                  </a:cubicBezTo>
                  <a:cubicBezTo>
                    <a:pt x="689036" y="1522711"/>
                    <a:pt x="740274" y="1525881"/>
                    <a:pt x="792041" y="1524560"/>
                  </a:cubicBezTo>
                  <a:cubicBezTo>
                    <a:pt x="858597" y="1522711"/>
                    <a:pt x="924626" y="1516372"/>
                    <a:pt x="990654" y="1507393"/>
                  </a:cubicBezTo>
                  <a:cubicBezTo>
                    <a:pt x="996464" y="1506600"/>
                    <a:pt x="999634" y="1507657"/>
                    <a:pt x="1002275" y="1512939"/>
                  </a:cubicBezTo>
                  <a:cubicBezTo>
                    <a:pt x="1012839" y="1534068"/>
                    <a:pt x="1026045" y="1553613"/>
                    <a:pt x="1039779" y="1572893"/>
                  </a:cubicBezTo>
                  <a:cubicBezTo>
                    <a:pt x="1086527" y="1637601"/>
                    <a:pt x="1139878" y="1696762"/>
                    <a:pt x="1190852" y="1758036"/>
                  </a:cubicBezTo>
                  <a:cubicBezTo>
                    <a:pt x="1218848" y="1791579"/>
                    <a:pt x="1249749" y="1823008"/>
                    <a:pt x="1274840" y="1858664"/>
                  </a:cubicBezTo>
                  <a:cubicBezTo>
                    <a:pt x="1291479" y="1882170"/>
                    <a:pt x="1305213" y="1907525"/>
                    <a:pt x="1320268" y="1932087"/>
                  </a:cubicBezTo>
                  <a:cubicBezTo>
                    <a:pt x="1339020" y="1962460"/>
                    <a:pt x="1362526" y="1987815"/>
                    <a:pt x="1398709" y="1997323"/>
                  </a:cubicBezTo>
                  <a:cubicBezTo>
                    <a:pt x="1416141" y="2001813"/>
                    <a:pt x="1430403" y="2011321"/>
                    <a:pt x="1443873" y="2022678"/>
                  </a:cubicBezTo>
                  <a:cubicBezTo>
                    <a:pt x="1528125" y="2096102"/>
                    <a:pt x="1614226" y="2167148"/>
                    <a:pt x="1702440" y="2235554"/>
                  </a:cubicBezTo>
                  <a:cubicBezTo>
                    <a:pt x="1756055" y="2277019"/>
                    <a:pt x="1802275" y="2325616"/>
                    <a:pt x="1842156" y="2380024"/>
                  </a:cubicBezTo>
                  <a:cubicBezTo>
                    <a:pt x="1844269" y="2382665"/>
                    <a:pt x="1847438" y="2385042"/>
                    <a:pt x="1847438" y="2389004"/>
                  </a:cubicBezTo>
                  <a:cubicBezTo>
                    <a:pt x="1846646" y="2389268"/>
                    <a:pt x="1846118" y="2390060"/>
                    <a:pt x="1845589" y="2389796"/>
                  </a:cubicBezTo>
                  <a:cubicBezTo>
                    <a:pt x="1833704" y="2387683"/>
                    <a:pt x="1822876" y="2392437"/>
                    <a:pt x="1818914" y="2401681"/>
                  </a:cubicBezTo>
                  <a:cubicBezTo>
                    <a:pt x="1815216" y="2409869"/>
                    <a:pt x="1818386" y="2418584"/>
                    <a:pt x="1828950" y="2426244"/>
                  </a:cubicBezTo>
                  <a:cubicBezTo>
                    <a:pt x="1836874" y="2432054"/>
                    <a:pt x="1843477" y="2438657"/>
                    <a:pt x="1847702" y="2447637"/>
                  </a:cubicBezTo>
                  <a:cubicBezTo>
                    <a:pt x="1848759" y="2449750"/>
                    <a:pt x="1850079" y="2452655"/>
                    <a:pt x="1852192" y="2453447"/>
                  </a:cubicBezTo>
                  <a:cubicBezTo>
                    <a:pt x="1869360" y="2460843"/>
                    <a:pt x="1870944" y="2475369"/>
                    <a:pt x="1872001" y="2491480"/>
                  </a:cubicBezTo>
                  <a:cubicBezTo>
                    <a:pt x="1873057" y="2507062"/>
                    <a:pt x="1874378" y="2522909"/>
                    <a:pt x="1882301" y="2536907"/>
                  </a:cubicBezTo>
                  <a:cubicBezTo>
                    <a:pt x="1889168" y="2549321"/>
                    <a:pt x="1898148" y="2551962"/>
                    <a:pt x="1910825" y="2545887"/>
                  </a:cubicBezTo>
                  <a:cubicBezTo>
                    <a:pt x="1912410" y="2545095"/>
                    <a:pt x="1913731" y="2544038"/>
                    <a:pt x="1916372" y="2544831"/>
                  </a:cubicBezTo>
                  <a:cubicBezTo>
                    <a:pt x="1915844" y="2554075"/>
                    <a:pt x="1916108" y="2564375"/>
                    <a:pt x="1922711" y="2571770"/>
                  </a:cubicBezTo>
                  <a:cubicBezTo>
                    <a:pt x="1932747" y="2583127"/>
                    <a:pt x="1933011" y="2596069"/>
                    <a:pt x="1931690" y="2609802"/>
                  </a:cubicBezTo>
                  <a:cubicBezTo>
                    <a:pt x="1930106" y="2627234"/>
                    <a:pt x="1927200" y="2644137"/>
                    <a:pt x="1919277" y="2660248"/>
                  </a:cubicBezTo>
                  <a:cubicBezTo>
                    <a:pt x="1913995" y="2670813"/>
                    <a:pt x="1911882" y="2682434"/>
                    <a:pt x="1909241" y="2693791"/>
                  </a:cubicBezTo>
                  <a:cubicBezTo>
                    <a:pt x="1905279" y="2711222"/>
                    <a:pt x="1910297" y="2724956"/>
                    <a:pt x="1925616" y="2734464"/>
                  </a:cubicBezTo>
                  <a:cubicBezTo>
                    <a:pt x="1934331" y="2734464"/>
                    <a:pt x="1941199" y="2734464"/>
                    <a:pt x="1949914" y="2734464"/>
                  </a:cubicBezTo>
                  <a:cubicBezTo>
                    <a:pt x="1954932" y="2731823"/>
                    <a:pt x="1961535" y="2732351"/>
                    <a:pt x="1965761" y="2728654"/>
                  </a:cubicBezTo>
                  <a:cubicBezTo>
                    <a:pt x="1981872" y="2713863"/>
                    <a:pt x="2000624" y="2701450"/>
                    <a:pt x="2012773" y="2682698"/>
                  </a:cubicBezTo>
                  <a:cubicBezTo>
                    <a:pt x="2025451" y="2662889"/>
                    <a:pt x="2036543" y="2642289"/>
                    <a:pt x="2044467" y="2620103"/>
                  </a:cubicBezTo>
                  <a:cubicBezTo>
                    <a:pt x="2053975" y="2593163"/>
                    <a:pt x="2065596" y="2566752"/>
                    <a:pt x="2072199" y="2538492"/>
                  </a:cubicBezTo>
                  <a:cubicBezTo>
                    <a:pt x="2082235" y="2495177"/>
                    <a:pt x="2093856" y="2452919"/>
                    <a:pt x="2104685" y="2409604"/>
                  </a:cubicBezTo>
                  <a:cubicBezTo>
                    <a:pt x="2114457" y="2369987"/>
                    <a:pt x="2137963" y="2331691"/>
                    <a:pt x="2128455" y="2306600"/>
                  </a:cubicBezTo>
                  <a:cubicBezTo>
                    <a:pt x="2118683" y="2279397"/>
                    <a:pt x="2076689" y="2267247"/>
                    <a:pt x="2029941" y="2268832"/>
                  </a:cubicBezTo>
                  <a:close/>
                  <a:moveTo>
                    <a:pt x="65200" y="483689"/>
                  </a:moveTo>
                  <a:cubicBezTo>
                    <a:pt x="65993" y="485273"/>
                    <a:pt x="67049" y="486858"/>
                    <a:pt x="67841" y="488179"/>
                  </a:cubicBezTo>
                  <a:cubicBezTo>
                    <a:pt x="66785" y="487122"/>
                    <a:pt x="65993" y="485537"/>
                    <a:pt x="65200" y="483689"/>
                  </a:cubicBezTo>
                  <a:close/>
                  <a:moveTo>
                    <a:pt x="1847966" y="2414094"/>
                  </a:moveTo>
                  <a:cubicBezTo>
                    <a:pt x="1843741" y="2412510"/>
                    <a:pt x="1838194" y="2413302"/>
                    <a:pt x="1835817" y="2408284"/>
                  </a:cubicBezTo>
                  <a:cubicBezTo>
                    <a:pt x="1835553" y="2408020"/>
                    <a:pt x="1836874" y="2406435"/>
                    <a:pt x="1837666" y="2406435"/>
                  </a:cubicBezTo>
                  <a:cubicBezTo>
                    <a:pt x="1842948" y="2406171"/>
                    <a:pt x="1846646" y="2409076"/>
                    <a:pt x="1849815" y="2413566"/>
                  </a:cubicBezTo>
                  <a:cubicBezTo>
                    <a:pt x="1848495" y="2413830"/>
                    <a:pt x="1848231" y="2414094"/>
                    <a:pt x="1847966" y="2414094"/>
                  </a:cubicBezTo>
                  <a:close/>
                  <a:moveTo>
                    <a:pt x="1891017" y="2500724"/>
                  </a:moveTo>
                  <a:cubicBezTo>
                    <a:pt x="1897092" y="2508647"/>
                    <a:pt x="1901582" y="2517363"/>
                    <a:pt x="1901846" y="2530833"/>
                  </a:cubicBezTo>
                  <a:cubicBezTo>
                    <a:pt x="1892338" y="2520796"/>
                    <a:pt x="1892602" y="2510232"/>
                    <a:pt x="1891017" y="2500724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232">
              <a:extLst>
                <a:ext uri="{FF2B5EF4-FFF2-40B4-BE49-F238E27FC236}">
                  <a16:creationId xmlns:a16="http://schemas.microsoft.com/office/drawing/2014/main" id="{AF71F15E-7D05-4E68-8989-A5B03D2A1112}"/>
                </a:ext>
              </a:extLst>
            </p:cNvPr>
            <p:cNvSpPr/>
            <p:nvPr/>
          </p:nvSpPr>
          <p:spPr>
            <a:xfrm rot="460064" flipH="1">
              <a:off x="2087327" y="1168159"/>
              <a:ext cx="4013443" cy="4499377"/>
            </a:xfrm>
            <a:custGeom>
              <a:avLst/>
              <a:gdLst>
                <a:gd name="connsiteX0" fmla="*/ 3002233 w 3017885"/>
                <a:gd name="connsiteY0" fmla="*/ 604118 h 3383280"/>
                <a:gd name="connsiteX1" fmla="*/ 2957573 w 3017885"/>
                <a:gd name="connsiteY1" fmla="*/ 595321 h 3383280"/>
                <a:gd name="connsiteX2" fmla="*/ 2930507 w 3017885"/>
                <a:gd name="connsiteY2" fmla="*/ 593291 h 3383280"/>
                <a:gd name="connsiteX3" fmla="*/ 2852692 w 3017885"/>
                <a:gd name="connsiteY3" fmla="*/ 682610 h 3383280"/>
                <a:gd name="connsiteX4" fmla="*/ 2849308 w 3017885"/>
                <a:gd name="connsiteY4" fmla="*/ 734036 h 3383280"/>
                <a:gd name="connsiteX5" fmla="*/ 2806002 w 3017885"/>
                <a:gd name="connsiteY5" fmla="*/ 671107 h 3383280"/>
                <a:gd name="connsiteX6" fmla="*/ 2851338 w 3017885"/>
                <a:gd name="connsiteY6" fmla="*/ 815234 h 3383280"/>
                <a:gd name="connsiteX7" fmla="*/ 2824272 w 3017885"/>
                <a:gd name="connsiteY7" fmla="*/ 947182 h 3383280"/>
                <a:gd name="connsiteX8" fmla="*/ 2705857 w 3017885"/>
                <a:gd name="connsiteY8" fmla="*/ 1185365 h 3383280"/>
                <a:gd name="connsiteX9" fmla="*/ 2705857 w 3017885"/>
                <a:gd name="connsiteY9" fmla="*/ 1185365 h 3383280"/>
                <a:gd name="connsiteX10" fmla="*/ 2705857 w 3017885"/>
                <a:gd name="connsiteY10" fmla="*/ 1185365 h 3383280"/>
                <a:gd name="connsiteX11" fmla="*/ 2668641 w 3017885"/>
                <a:gd name="connsiteY11" fmla="*/ 1163035 h 3383280"/>
                <a:gd name="connsiteX12" fmla="*/ 2389182 w 3017885"/>
                <a:gd name="connsiteY12" fmla="*/ 878840 h 3383280"/>
                <a:gd name="connsiteX13" fmla="*/ 2363470 w 3017885"/>
                <a:gd name="connsiteY13" fmla="*/ 845007 h 3383280"/>
                <a:gd name="connsiteX14" fmla="*/ 2327607 w 3017885"/>
                <a:gd name="connsiteY14" fmla="*/ 706293 h 3383280"/>
                <a:gd name="connsiteX15" fmla="*/ 2380386 w 3017885"/>
                <a:gd name="connsiteY15" fmla="*/ 775988 h 3383280"/>
                <a:gd name="connsiteX16" fmla="*/ 2415572 w 3017885"/>
                <a:gd name="connsiteY16" fmla="*/ 784785 h 3383280"/>
                <a:gd name="connsiteX17" fmla="*/ 2477824 w 3017885"/>
                <a:gd name="connsiteY17" fmla="*/ 738772 h 3383280"/>
                <a:gd name="connsiteX18" fmla="*/ 2477824 w 3017885"/>
                <a:gd name="connsiteY18" fmla="*/ 725916 h 3383280"/>
                <a:gd name="connsiteX19" fmla="*/ 2488651 w 3017885"/>
                <a:gd name="connsiteY19" fmla="*/ 726592 h 3383280"/>
                <a:gd name="connsiteX20" fmla="*/ 2495417 w 3017885"/>
                <a:gd name="connsiteY20" fmla="*/ 723886 h 3383280"/>
                <a:gd name="connsiteX21" fmla="*/ 2518424 w 3017885"/>
                <a:gd name="connsiteY21" fmla="*/ 708999 h 3383280"/>
                <a:gd name="connsiteX22" fmla="*/ 2533987 w 3017885"/>
                <a:gd name="connsiteY22" fmla="*/ 697496 h 3383280"/>
                <a:gd name="connsiteX23" fmla="*/ 2542783 w 3017885"/>
                <a:gd name="connsiteY23" fmla="*/ 655543 h 3383280"/>
                <a:gd name="connsiteX24" fmla="*/ 2561730 w 3017885"/>
                <a:gd name="connsiteY24" fmla="*/ 639304 h 3383280"/>
                <a:gd name="connsiteX25" fmla="*/ 2617892 w 3017885"/>
                <a:gd name="connsiteY25" fmla="*/ 590584 h 3383280"/>
                <a:gd name="connsiteX26" fmla="*/ 2642252 w 3017885"/>
                <a:gd name="connsiteY26" fmla="*/ 552015 h 3383280"/>
                <a:gd name="connsiteX27" fmla="*/ 2642928 w 3017885"/>
                <a:gd name="connsiteY27" fmla="*/ 445780 h 3383280"/>
                <a:gd name="connsiteX28" fmla="*/ 2642928 w 3017885"/>
                <a:gd name="connsiteY28" fmla="*/ 445780 h 3383280"/>
                <a:gd name="connsiteX29" fmla="*/ 2575263 w 3017885"/>
                <a:gd name="connsiteY29" fmla="*/ 341575 h 3383280"/>
                <a:gd name="connsiteX30" fmla="*/ 2575263 w 3017885"/>
                <a:gd name="connsiteY30" fmla="*/ 341575 h 3383280"/>
                <a:gd name="connsiteX31" fmla="*/ 2548873 w 3017885"/>
                <a:gd name="connsiteY31" fmla="*/ 316539 h 3383280"/>
                <a:gd name="connsiteX32" fmla="*/ 2525867 w 3017885"/>
                <a:gd name="connsiteY32" fmla="*/ 307066 h 3383280"/>
                <a:gd name="connsiteX33" fmla="*/ 2330990 w 3017885"/>
                <a:gd name="connsiteY33" fmla="*/ 236017 h 3383280"/>
                <a:gd name="connsiteX34" fmla="*/ 2171299 w 3017885"/>
                <a:gd name="connsiteY34" fmla="*/ 257670 h 3383280"/>
                <a:gd name="connsiteX35" fmla="*/ 2012285 w 3017885"/>
                <a:gd name="connsiteY35" fmla="*/ 332778 h 3383280"/>
                <a:gd name="connsiteX36" fmla="*/ 1904697 w 3017885"/>
                <a:gd name="connsiteY36" fmla="*/ 313155 h 3383280"/>
                <a:gd name="connsiteX37" fmla="*/ 1904697 w 3017885"/>
                <a:gd name="connsiteY37" fmla="*/ 313155 h 3383280"/>
                <a:gd name="connsiteX38" fmla="*/ 1782222 w 3017885"/>
                <a:gd name="connsiteY38" fmla="*/ 250903 h 3383280"/>
                <a:gd name="connsiteX39" fmla="*/ 1762599 w 3017885"/>
                <a:gd name="connsiteY39" fmla="*/ 208274 h 3383280"/>
                <a:gd name="connsiteX40" fmla="*/ 1639448 w 3017885"/>
                <a:gd name="connsiteY40" fmla="*/ 164291 h 3383280"/>
                <a:gd name="connsiteX41" fmla="*/ 1705083 w 3017885"/>
                <a:gd name="connsiteY41" fmla="*/ 234663 h 3383280"/>
                <a:gd name="connsiteX42" fmla="*/ 1731473 w 3017885"/>
                <a:gd name="connsiteY42" fmla="*/ 295562 h 3383280"/>
                <a:gd name="connsiteX43" fmla="*/ 1797108 w 3017885"/>
                <a:gd name="connsiteY43" fmla="*/ 376761 h 3383280"/>
                <a:gd name="connsiteX44" fmla="*/ 2019051 w 3017885"/>
                <a:gd name="connsiteY44" fmla="*/ 523596 h 3383280"/>
                <a:gd name="connsiteX45" fmla="*/ 1754479 w 3017885"/>
                <a:gd name="connsiteY45" fmla="*/ 395031 h 3383280"/>
                <a:gd name="connsiteX46" fmla="*/ 1493966 w 3017885"/>
                <a:gd name="connsiteY46" fmla="*/ 286089 h 3383280"/>
                <a:gd name="connsiteX47" fmla="*/ 1044667 w 3017885"/>
                <a:gd name="connsiteY47" fmla="*/ 152788 h 3383280"/>
                <a:gd name="connsiteX48" fmla="*/ 872796 w 3017885"/>
                <a:gd name="connsiteY48" fmla="*/ 116249 h 3383280"/>
                <a:gd name="connsiteX49" fmla="*/ 872796 w 3017885"/>
                <a:gd name="connsiteY49" fmla="*/ 116249 h 3383280"/>
                <a:gd name="connsiteX50" fmla="*/ 872796 w 3017885"/>
                <a:gd name="connsiteY50" fmla="*/ 116249 h 3383280"/>
                <a:gd name="connsiteX51" fmla="*/ 861970 w 3017885"/>
                <a:gd name="connsiteY51" fmla="*/ 102715 h 3383280"/>
                <a:gd name="connsiteX52" fmla="*/ 677243 w 3017885"/>
                <a:gd name="connsiteY52" fmla="*/ 38433 h 3383280"/>
                <a:gd name="connsiteX53" fmla="*/ 619727 w 3017885"/>
                <a:gd name="connsiteY53" fmla="*/ 9337 h 3383280"/>
                <a:gd name="connsiteX54" fmla="*/ 571008 w 3017885"/>
                <a:gd name="connsiteY54" fmla="*/ 24900 h 3383280"/>
                <a:gd name="connsiteX55" fmla="*/ 571008 w 3017885"/>
                <a:gd name="connsiteY55" fmla="*/ 24900 h 3383280"/>
                <a:gd name="connsiteX56" fmla="*/ 559505 w 3017885"/>
                <a:gd name="connsiteY56" fmla="*/ 35727 h 3383280"/>
                <a:gd name="connsiteX57" fmla="*/ 559505 w 3017885"/>
                <a:gd name="connsiteY57" fmla="*/ 35727 h 3383280"/>
                <a:gd name="connsiteX58" fmla="*/ 493192 w 3017885"/>
                <a:gd name="connsiteY58" fmla="*/ 104069 h 3383280"/>
                <a:gd name="connsiteX59" fmla="*/ 493192 w 3017885"/>
                <a:gd name="connsiteY59" fmla="*/ 104069 h 3383280"/>
                <a:gd name="connsiteX60" fmla="*/ 485072 w 3017885"/>
                <a:gd name="connsiteY60" fmla="*/ 139255 h 3383280"/>
                <a:gd name="connsiteX61" fmla="*/ 547325 w 3017885"/>
                <a:gd name="connsiteY61" fmla="*/ 169704 h 3383280"/>
                <a:gd name="connsiteX62" fmla="*/ 612960 w 3017885"/>
                <a:gd name="connsiteY62" fmla="*/ 192034 h 3383280"/>
                <a:gd name="connsiteX63" fmla="*/ 610254 w 3017885"/>
                <a:gd name="connsiteY63" fmla="*/ 220454 h 3383280"/>
                <a:gd name="connsiteX64" fmla="*/ 586571 w 3017885"/>
                <a:gd name="connsiteY64" fmla="*/ 244813 h 3383280"/>
                <a:gd name="connsiteX65" fmla="*/ 612960 w 3017885"/>
                <a:gd name="connsiteY65" fmla="*/ 254286 h 3383280"/>
                <a:gd name="connsiteX66" fmla="*/ 732052 w 3017885"/>
                <a:gd name="connsiteY66" fmla="*/ 236693 h 3383280"/>
                <a:gd name="connsiteX67" fmla="*/ 1008127 w 3017885"/>
                <a:gd name="connsiteY67" fmla="*/ 273909 h 3383280"/>
                <a:gd name="connsiteX68" fmla="*/ 1008127 w 3017885"/>
                <a:gd name="connsiteY68" fmla="*/ 273909 h 3383280"/>
                <a:gd name="connsiteX69" fmla="*/ 1313299 w 3017885"/>
                <a:gd name="connsiteY69" fmla="*/ 379468 h 3383280"/>
                <a:gd name="connsiteX70" fmla="*/ 1410738 w 3017885"/>
                <a:gd name="connsiteY70" fmla="*/ 421420 h 3383280"/>
                <a:gd name="connsiteX71" fmla="*/ 1777485 w 3017885"/>
                <a:gd name="connsiteY71" fmla="*/ 609531 h 3383280"/>
                <a:gd name="connsiteX72" fmla="*/ 1704407 w 3017885"/>
                <a:gd name="connsiteY72" fmla="*/ 711029 h 3383280"/>
                <a:gd name="connsiteX73" fmla="*/ 1612381 w 3017885"/>
                <a:gd name="connsiteY73" fmla="*/ 831474 h 3383280"/>
                <a:gd name="connsiteX74" fmla="*/ 1571105 w 3017885"/>
                <a:gd name="connsiteY74" fmla="*/ 891020 h 3383280"/>
                <a:gd name="connsiteX75" fmla="*/ 1439834 w 3017885"/>
                <a:gd name="connsiteY75" fmla="*/ 1104843 h 3383280"/>
                <a:gd name="connsiteX76" fmla="*/ 1439834 w 3017885"/>
                <a:gd name="connsiteY76" fmla="*/ 1104843 h 3383280"/>
                <a:gd name="connsiteX77" fmla="*/ 1439834 w 3017885"/>
                <a:gd name="connsiteY77" fmla="*/ 1104843 h 3383280"/>
                <a:gd name="connsiteX78" fmla="*/ 1388408 w 3017885"/>
                <a:gd name="connsiteY78" fmla="*/ 1175215 h 3383280"/>
                <a:gd name="connsiteX79" fmla="*/ 1388408 w 3017885"/>
                <a:gd name="connsiteY79" fmla="*/ 1175215 h 3383280"/>
                <a:gd name="connsiteX80" fmla="*/ 1388408 w 3017885"/>
                <a:gd name="connsiteY80" fmla="*/ 1175215 h 3383280"/>
                <a:gd name="connsiteX81" fmla="*/ 1390438 w 3017885"/>
                <a:gd name="connsiteY81" fmla="*/ 1183335 h 3383280"/>
                <a:gd name="connsiteX82" fmla="*/ 1374875 w 3017885"/>
                <a:gd name="connsiteY82" fmla="*/ 1200252 h 3383280"/>
                <a:gd name="connsiteX83" fmla="*/ 1324126 w 3017885"/>
                <a:gd name="connsiteY83" fmla="*/ 1236791 h 3383280"/>
                <a:gd name="connsiteX84" fmla="*/ 1203681 w 3017885"/>
                <a:gd name="connsiteY84" fmla="*/ 1327463 h 3383280"/>
                <a:gd name="connsiteX85" fmla="*/ 1085266 w 3017885"/>
                <a:gd name="connsiteY85" fmla="*/ 1497304 h 3383280"/>
                <a:gd name="connsiteX86" fmla="*/ 1005421 w 3017885"/>
                <a:gd name="connsiteY86" fmla="*/ 1774056 h 3383280"/>
                <a:gd name="connsiteX87" fmla="*/ 1005421 w 3017885"/>
                <a:gd name="connsiteY87" fmla="*/ 1774056 h 3383280"/>
                <a:gd name="connsiteX88" fmla="*/ 1005421 w 3017885"/>
                <a:gd name="connsiteY88" fmla="*/ 1774056 h 3383280"/>
                <a:gd name="connsiteX89" fmla="*/ 952642 w 3017885"/>
                <a:gd name="connsiteY89" fmla="*/ 1830218 h 3383280"/>
                <a:gd name="connsiteX90" fmla="*/ 794981 w 3017885"/>
                <a:gd name="connsiteY90" fmla="*/ 2026448 h 3383280"/>
                <a:gd name="connsiteX91" fmla="*/ 734759 w 3017885"/>
                <a:gd name="connsiteY91" fmla="*/ 2065695 h 3383280"/>
                <a:gd name="connsiteX92" fmla="*/ 650853 w 3017885"/>
                <a:gd name="connsiteY92" fmla="*/ 2144187 h 3383280"/>
                <a:gd name="connsiteX93" fmla="*/ 610930 w 3017885"/>
                <a:gd name="connsiteY93" fmla="*/ 2171930 h 3383280"/>
                <a:gd name="connsiteX94" fmla="*/ 566271 w 3017885"/>
                <a:gd name="connsiteY94" fmla="*/ 2206439 h 3383280"/>
                <a:gd name="connsiteX95" fmla="*/ 430263 w 3017885"/>
                <a:gd name="connsiteY95" fmla="*/ 2381693 h 3383280"/>
                <a:gd name="connsiteX96" fmla="*/ 333502 w 3017885"/>
                <a:gd name="connsiteY96" fmla="*/ 2566420 h 3383280"/>
                <a:gd name="connsiteX97" fmla="*/ 174487 w 3017885"/>
                <a:gd name="connsiteY97" fmla="*/ 2816106 h 3383280"/>
                <a:gd name="connsiteX98" fmla="*/ 128475 w 3017885"/>
                <a:gd name="connsiteY98" fmla="*/ 2819489 h 3383280"/>
                <a:gd name="connsiteX99" fmla="*/ 29006 w 3017885"/>
                <a:gd name="connsiteY99" fmla="*/ 2834376 h 3383280"/>
                <a:gd name="connsiteX100" fmla="*/ 17503 w 3017885"/>
                <a:gd name="connsiteY100" fmla="*/ 2836406 h 3383280"/>
                <a:gd name="connsiteX101" fmla="*/ 1940 w 3017885"/>
                <a:gd name="connsiteY101" fmla="*/ 2841142 h 3383280"/>
                <a:gd name="connsiteX102" fmla="*/ 31713 w 3017885"/>
                <a:gd name="connsiteY102" fmla="*/ 3159171 h 3383280"/>
                <a:gd name="connsiteX103" fmla="*/ 60809 w 3017885"/>
                <a:gd name="connsiteY103" fmla="*/ 3276909 h 3383280"/>
                <a:gd name="connsiteX104" fmla="*/ 60809 w 3017885"/>
                <a:gd name="connsiteY104" fmla="*/ 3276909 h 3383280"/>
                <a:gd name="connsiteX105" fmla="*/ 123738 w 3017885"/>
                <a:gd name="connsiteY105" fmla="*/ 3372317 h 3383280"/>
                <a:gd name="connsiteX106" fmla="*/ 189374 w 3017885"/>
                <a:gd name="connsiteY106" fmla="*/ 3368934 h 3383280"/>
                <a:gd name="connsiteX107" fmla="*/ 189374 w 3017885"/>
                <a:gd name="connsiteY107" fmla="*/ 3368934 h 3383280"/>
                <a:gd name="connsiteX108" fmla="*/ 189374 w 3017885"/>
                <a:gd name="connsiteY108" fmla="*/ 3368934 h 3383280"/>
                <a:gd name="connsiteX109" fmla="*/ 189374 w 3017885"/>
                <a:gd name="connsiteY109" fmla="*/ 3368934 h 3383280"/>
                <a:gd name="connsiteX110" fmla="*/ 189374 w 3017885"/>
                <a:gd name="connsiteY110" fmla="*/ 3368934 h 3383280"/>
                <a:gd name="connsiteX111" fmla="*/ 229297 w 3017885"/>
                <a:gd name="connsiteY111" fmla="*/ 3186237 h 3383280"/>
                <a:gd name="connsiteX112" fmla="*/ 242830 w 3017885"/>
                <a:gd name="connsiteY112" fmla="*/ 3132781 h 3383280"/>
                <a:gd name="connsiteX113" fmla="*/ 374778 w 3017885"/>
                <a:gd name="connsiteY113" fmla="*/ 2987977 h 3383280"/>
                <a:gd name="connsiteX114" fmla="*/ 374778 w 3017885"/>
                <a:gd name="connsiteY114" fmla="*/ 2987977 h 3383280"/>
                <a:gd name="connsiteX115" fmla="*/ 388311 w 3017885"/>
                <a:gd name="connsiteY115" fmla="*/ 2990683 h 3383280"/>
                <a:gd name="connsiteX116" fmla="*/ 367334 w 3017885"/>
                <a:gd name="connsiteY116" fmla="*/ 2945348 h 3383280"/>
                <a:gd name="connsiteX117" fmla="*/ 346358 w 3017885"/>
                <a:gd name="connsiteY117" fmla="*/ 2874975 h 3383280"/>
                <a:gd name="connsiteX118" fmla="*/ 439060 w 3017885"/>
                <a:gd name="connsiteY118" fmla="*/ 2734231 h 3383280"/>
                <a:gd name="connsiteX119" fmla="*/ 439060 w 3017885"/>
                <a:gd name="connsiteY119" fmla="*/ 2734231 h 3383280"/>
                <a:gd name="connsiteX120" fmla="*/ 558828 w 3017885"/>
                <a:gd name="connsiteY120" fmla="*/ 2578600 h 3383280"/>
                <a:gd name="connsiteX121" fmla="*/ 808514 w 3017885"/>
                <a:gd name="connsiteY121" fmla="*/ 2329591 h 3383280"/>
                <a:gd name="connsiteX122" fmla="*/ 953995 w 3017885"/>
                <a:gd name="connsiteY122" fmla="*/ 2247715 h 3383280"/>
                <a:gd name="connsiteX123" fmla="*/ 1151579 w 3017885"/>
                <a:gd name="connsiteY123" fmla="*/ 2091407 h 3383280"/>
                <a:gd name="connsiteX124" fmla="*/ 1151579 w 3017885"/>
                <a:gd name="connsiteY124" fmla="*/ 2091407 h 3383280"/>
                <a:gd name="connsiteX125" fmla="*/ 1151579 w 3017885"/>
                <a:gd name="connsiteY125" fmla="*/ 2091407 h 3383280"/>
                <a:gd name="connsiteX126" fmla="*/ 1443894 w 3017885"/>
                <a:gd name="connsiteY126" fmla="*/ 1784206 h 3383280"/>
                <a:gd name="connsiteX127" fmla="*/ 1519003 w 3017885"/>
                <a:gd name="connsiteY127" fmla="*/ 1746990 h 3383280"/>
                <a:gd name="connsiteX128" fmla="*/ 1916877 w 3017885"/>
                <a:gd name="connsiteY128" fmla="*/ 1736840 h 3383280"/>
                <a:gd name="connsiteX129" fmla="*/ 1916877 w 3017885"/>
                <a:gd name="connsiteY129" fmla="*/ 1736840 h 3383280"/>
                <a:gd name="connsiteX130" fmla="*/ 1916877 w 3017885"/>
                <a:gd name="connsiteY130" fmla="*/ 1736840 h 3383280"/>
                <a:gd name="connsiteX131" fmla="*/ 1916877 w 3017885"/>
                <a:gd name="connsiteY131" fmla="*/ 1736840 h 3383280"/>
                <a:gd name="connsiteX132" fmla="*/ 1916877 w 3017885"/>
                <a:gd name="connsiteY132" fmla="*/ 1736840 h 3383280"/>
                <a:gd name="connsiteX133" fmla="*/ 1916877 w 3017885"/>
                <a:gd name="connsiteY133" fmla="*/ 1736840 h 3383280"/>
                <a:gd name="connsiteX134" fmla="*/ 2014992 w 3017885"/>
                <a:gd name="connsiteY134" fmla="*/ 1736840 h 3383280"/>
                <a:gd name="connsiteX135" fmla="*/ 2033938 w 3017885"/>
                <a:gd name="connsiteY135" fmla="*/ 1772702 h 3383280"/>
                <a:gd name="connsiteX136" fmla="*/ 1876277 w 3017885"/>
                <a:gd name="connsiteY136" fmla="*/ 2129300 h 3383280"/>
                <a:gd name="connsiteX137" fmla="*/ 1803875 w 3017885"/>
                <a:gd name="connsiteY137" fmla="*/ 2301171 h 3383280"/>
                <a:gd name="connsiteX138" fmla="*/ 1803875 w 3017885"/>
                <a:gd name="connsiteY138" fmla="*/ 2301171 h 3383280"/>
                <a:gd name="connsiteX139" fmla="*/ 1635388 w 3017885"/>
                <a:gd name="connsiteY139" fmla="*/ 2355980 h 3383280"/>
                <a:gd name="connsiteX140" fmla="*/ 1635388 w 3017885"/>
                <a:gd name="connsiteY140" fmla="*/ 2355980 h 3383280"/>
                <a:gd name="connsiteX141" fmla="*/ 1635388 w 3017885"/>
                <a:gd name="connsiteY141" fmla="*/ 2355980 h 3383280"/>
                <a:gd name="connsiteX142" fmla="*/ 1598172 w 3017885"/>
                <a:gd name="connsiteY142" fmla="*/ 2383046 h 3383280"/>
                <a:gd name="connsiteX143" fmla="*/ 1651627 w 3017885"/>
                <a:gd name="connsiteY143" fmla="*/ 2462892 h 3383280"/>
                <a:gd name="connsiteX144" fmla="*/ 1656364 w 3017885"/>
                <a:gd name="connsiteY144" fmla="*/ 2458832 h 3383280"/>
                <a:gd name="connsiteX145" fmla="*/ 1657041 w 3017885"/>
                <a:gd name="connsiteY145" fmla="*/ 2458832 h 3383280"/>
                <a:gd name="connsiteX146" fmla="*/ 1651627 w 3017885"/>
                <a:gd name="connsiteY146" fmla="*/ 2462215 h 3383280"/>
                <a:gd name="connsiteX147" fmla="*/ 1718616 w 3017885"/>
                <a:gd name="connsiteY147" fmla="*/ 2561683 h 3383280"/>
                <a:gd name="connsiteX148" fmla="*/ 1718616 w 3017885"/>
                <a:gd name="connsiteY148" fmla="*/ 2561683 h 3383280"/>
                <a:gd name="connsiteX149" fmla="*/ 1795078 w 3017885"/>
                <a:gd name="connsiteY149" fmla="*/ 2660475 h 3383280"/>
                <a:gd name="connsiteX150" fmla="*/ 1956799 w 3017885"/>
                <a:gd name="connsiteY150" fmla="*/ 2828286 h 3383280"/>
                <a:gd name="connsiteX151" fmla="*/ 1956799 w 3017885"/>
                <a:gd name="connsiteY151" fmla="*/ 2828286 h 3383280"/>
                <a:gd name="connsiteX152" fmla="*/ 1956799 w 3017885"/>
                <a:gd name="connsiteY152" fmla="*/ 2828286 h 3383280"/>
                <a:gd name="connsiteX153" fmla="*/ 1981835 w 3017885"/>
                <a:gd name="connsiteY153" fmla="*/ 2828286 h 3383280"/>
                <a:gd name="connsiteX154" fmla="*/ 1942589 w 3017885"/>
                <a:gd name="connsiteY154" fmla="*/ 2642882 h 3383280"/>
                <a:gd name="connsiteX155" fmla="*/ 1930410 w 3017885"/>
                <a:gd name="connsiteY155" fmla="*/ 2555594 h 3383280"/>
                <a:gd name="connsiteX156" fmla="*/ 1930410 w 3017885"/>
                <a:gd name="connsiteY156" fmla="*/ 2555594 h 3383280"/>
                <a:gd name="connsiteX157" fmla="*/ 2006872 w 3017885"/>
                <a:gd name="connsiteY157" fmla="*/ 2380340 h 3383280"/>
                <a:gd name="connsiteX158" fmla="*/ 2006872 w 3017885"/>
                <a:gd name="connsiteY158" fmla="*/ 2380340 h 3383280"/>
                <a:gd name="connsiteX159" fmla="*/ 2006872 w 3017885"/>
                <a:gd name="connsiteY159" fmla="*/ 2380340 h 3383280"/>
                <a:gd name="connsiteX160" fmla="*/ 2004165 w 3017885"/>
                <a:gd name="connsiteY160" fmla="*/ 2344477 h 3383280"/>
                <a:gd name="connsiteX161" fmla="*/ 1985219 w 3017885"/>
                <a:gd name="connsiteY161" fmla="*/ 2277488 h 3383280"/>
                <a:gd name="connsiteX162" fmla="*/ 2006872 w 3017885"/>
                <a:gd name="connsiteY162" fmla="*/ 2218619 h 3383280"/>
                <a:gd name="connsiteX163" fmla="*/ 2006872 w 3017885"/>
                <a:gd name="connsiteY163" fmla="*/ 2218619 h 3383280"/>
                <a:gd name="connsiteX164" fmla="*/ 2006872 w 3017885"/>
                <a:gd name="connsiteY164" fmla="*/ 2218619 h 3383280"/>
                <a:gd name="connsiteX165" fmla="*/ 2270091 w 3017885"/>
                <a:gd name="connsiteY165" fmla="*/ 1875554 h 3383280"/>
                <a:gd name="connsiteX166" fmla="*/ 2349936 w 3017885"/>
                <a:gd name="connsiteY166" fmla="*/ 1759169 h 3383280"/>
                <a:gd name="connsiteX167" fmla="*/ 2274151 w 3017885"/>
                <a:gd name="connsiteY167" fmla="*/ 1507453 h 3383280"/>
                <a:gd name="connsiteX168" fmla="*/ 2274151 w 3017885"/>
                <a:gd name="connsiteY168" fmla="*/ 1507453 h 3383280"/>
                <a:gd name="connsiteX169" fmla="*/ 2274151 w 3017885"/>
                <a:gd name="connsiteY169" fmla="*/ 1507453 h 3383280"/>
                <a:gd name="connsiteX170" fmla="*/ 1945296 w 3017885"/>
                <a:gd name="connsiteY170" fmla="*/ 1388362 h 3383280"/>
                <a:gd name="connsiteX171" fmla="*/ 1732149 w 3017885"/>
                <a:gd name="connsiteY171" fmla="*/ 1349792 h 3383280"/>
                <a:gd name="connsiteX172" fmla="*/ 1784252 w 3017885"/>
                <a:gd name="connsiteY172" fmla="*/ 1299720 h 3383280"/>
                <a:gd name="connsiteX173" fmla="*/ 1879660 w 3017885"/>
                <a:gd name="connsiteY173" fmla="*/ 1227318 h 3383280"/>
                <a:gd name="connsiteX174" fmla="*/ 1879660 w 3017885"/>
                <a:gd name="connsiteY174" fmla="*/ 1227318 h 3383280"/>
                <a:gd name="connsiteX175" fmla="*/ 1914170 w 3017885"/>
                <a:gd name="connsiteY175" fmla="*/ 1197545 h 3383280"/>
                <a:gd name="connsiteX176" fmla="*/ 1914170 w 3017885"/>
                <a:gd name="connsiteY176" fmla="*/ 1197545 h 3383280"/>
                <a:gd name="connsiteX177" fmla="*/ 2063711 w 3017885"/>
                <a:gd name="connsiteY177" fmla="*/ 1167095 h 3383280"/>
                <a:gd name="connsiteX178" fmla="*/ 2063711 w 3017885"/>
                <a:gd name="connsiteY178" fmla="*/ 1167095 h 3383280"/>
                <a:gd name="connsiteX179" fmla="*/ 2063711 w 3017885"/>
                <a:gd name="connsiteY179" fmla="*/ 1167095 h 3383280"/>
                <a:gd name="connsiteX180" fmla="*/ 2155736 w 3017885"/>
                <a:gd name="connsiteY180" fmla="*/ 1083867 h 3383280"/>
                <a:gd name="connsiteX181" fmla="*/ 2230845 w 3017885"/>
                <a:gd name="connsiteY181" fmla="*/ 1037854 h 3383280"/>
                <a:gd name="connsiteX182" fmla="*/ 2364146 w 3017885"/>
                <a:gd name="connsiteY182" fmla="*/ 1141383 h 3383280"/>
                <a:gd name="connsiteX183" fmla="*/ 2697738 w 3017885"/>
                <a:gd name="connsiteY183" fmla="*/ 1371446 h 3383280"/>
                <a:gd name="connsiteX184" fmla="*/ 2697738 w 3017885"/>
                <a:gd name="connsiteY184" fmla="*/ 1371446 h 3383280"/>
                <a:gd name="connsiteX185" fmla="*/ 2697738 w 3017885"/>
                <a:gd name="connsiteY185" fmla="*/ 1371446 h 3383280"/>
                <a:gd name="connsiteX186" fmla="*/ 2827655 w 3017885"/>
                <a:gd name="connsiteY186" fmla="*/ 1326786 h 3383280"/>
                <a:gd name="connsiteX187" fmla="*/ 2931184 w 3017885"/>
                <a:gd name="connsiteY187" fmla="*/ 997255 h 3383280"/>
                <a:gd name="connsiteX188" fmla="*/ 2931184 w 3017885"/>
                <a:gd name="connsiteY188" fmla="*/ 997255 h 3383280"/>
                <a:gd name="connsiteX189" fmla="*/ 2931184 w 3017885"/>
                <a:gd name="connsiteY189" fmla="*/ 997255 h 3383280"/>
                <a:gd name="connsiteX190" fmla="*/ 2969753 w 3017885"/>
                <a:gd name="connsiteY190" fmla="*/ 824031 h 3383280"/>
                <a:gd name="connsiteX191" fmla="*/ 3015766 w 3017885"/>
                <a:gd name="connsiteY191" fmla="*/ 692083 h 3383280"/>
                <a:gd name="connsiteX192" fmla="*/ 3023209 w 3017885"/>
                <a:gd name="connsiteY192" fmla="*/ 632537 h 3383280"/>
                <a:gd name="connsiteX193" fmla="*/ 3002233 w 3017885"/>
                <a:gd name="connsiteY193" fmla="*/ 604118 h 3383280"/>
                <a:gd name="connsiteX194" fmla="*/ 1985219 w 3017885"/>
                <a:gd name="connsiteY194" fmla="*/ 1663084 h 3383280"/>
                <a:gd name="connsiteX195" fmla="*/ 1985219 w 3017885"/>
                <a:gd name="connsiteY195" fmla="*/ 1663084 h 3383280"/>
                <a:gd name="connsiteX196" fmla="*/ 1985219 w 3017885"/>
                <a:gd name="connsiteY196" fmla="*/ 1663084 h 3383280"/>
                <a:gd name="connsiteX197" fmla="*/ 1985219 w 3017885"/>
                <a:gd name="connsiteY197" fmla="*/ 1663084 h 3383280"/>
                <a:gd name="connsiteX198" fmla="*/ 1985219 w 3017885"/>
                <a:gd name="connsiteY198" fmla="*/ 1663084 h 3383280"/>
                <a:gd name="connsiteX199" fmla="*/ 2294451 w 3017885"/>
                <a:gd name="connsiteY199" fmla="*/ 413977 h 3383280"/>
                <a:gd name="connsiteX200" fmla="*/ 2366853 w 3017885"/>
                <a:gd name="connsiteY200" fmla="*/ 330749 h 3383280"/>
                <a:gd name="connsiteX201" fmla="*/ 2432488 w 3017885"/>
                <a:gd name="connsiteY201" fmla="*/ 325335 h 3383280"/>
                <a:gd name="connsiteX202" fmla="*/ 2387152 w 3017885"/>
                <a:gd name="connsiteY202" fmla="*/ 349695 h 3383280"/>
                <a:gd name="connsiteX203" fmla="*/ 2294451 w 3017885"/>
                <a:gd name="connsiteY203" fmla="*/ 413977 h 338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</a:cxnLst>
              <a:rect l="l" t="t" r="r" b="b"/>
              <a:pathLst>
                <a:path w="3017885" h="3383280">
                  <a:moveTo>
                    <a:pt x="3002233" y="604118"/>
                  </a:moveTo>
                  <a:cubicBezTo>
                    <a:pt x="2989376" y="604794"/>
                    <a:pt x="2970430" y="594644"/>
                    <a:pt x="2957573" y="595321"/>
                  </a:cubicBezTo>
                  <a:cubicBezTo>
                    <a:pt x="2957573" y="595321"/>
                    <a:pt x="2930507" y="593291"/>
                    <a:pt x="2930507" y="593291"/>
                  </a:cubicBezTo>
                  <a:cubicBezTo>
                    <a:pt x="2880435" y="577728"/>
                    <a:pt x="2856752" y="665017"/>
                    <a:pt x="2852692" y="682610"/>
                  </a:cubicBezTo>
                  <a:cubicBezTo>
                    <a:pt x="2852692" y="682610"/>
                    <a:pt x="2852692" y="726592"/>
                    <a:pt x="2849308" y="734036"/>
                  </a:cubicBezTo>
                  <a:cubicBezTo>
                    <a:pt x="2826979" y="719149"/>
                    <a:pt x="2844572" y="681256"/>
                    <a:pt x="2806002" y="671107"/>
                  </a:cubicBezTo>
                  <a:cubicBezTo>
                    <a:pt x="2800589" y="731329"/>
                    <a:pt x="2806002" y="776665"/>
                    <a:pt x="2851338" y="815234"/>
                  </a:cubicBezTo>
                  <a:cubicBezTo>
                    <a:pt x="2872991" y="836211"/>
                    <a:pt x="2831715" y="925529"/>
                    <a:pt x="2824272" y="947182"/>
                  </a:cubicBezTo>
                  <a:cubicBezTo>
                    <a:pt x="2793823" y="1037177"/>
                    <a:pt x="2762697" y="1102813"/>
                    <a:pt x="2705857" y="1185365"/>
                  </a:cubicBezTo>
                  <a:cubicBezTo>
                    <a:pt x="2705857" y="1185365"/>
                    <a:pt x="2705857" y="1185365"/>
                    <a:pt x="2705857" y="1185365"/>
                  </a:cubicBezTo>
                  <a:cubicBezTo>
                    <a:pt x="2705857" y="1185365"/>
                    <a:pt x="2705857" y="1185365"/>
                    <a:pt x="2705857" y="1185365"/>
                  </a:cubicBezTo>
                  <a:cubicBezTo>
                    <a:pt x="2688264" y="1186718"/>
                    <a:pt x="2679468" y="1173185"/>
                    <a:pt x="2668641" y="1163035"/>
                  </a:cubicBezTo>
                  <a:cubicBezTo>
                    <a:pt x="2569173" y="1071687"/>
                    <a:pt x="2469704" y="990488"/>
                    <a:pt x="2389182" y="878840"/>
                  </a:cubicBezTo>
                  <a:lnTo>
                    <a:pt x="2363470" y="845007"/>
                  </a:lnTo>
                  <a:cubicBezTo>
                    <a:pt x="2307307" y="743509"/>
                    <a:pt x="2199042" y="713059"/>
                    <a:pt x="2327607" y="706293"/>
                  </a:cubicBezTo>
                  <a:cubicBezTo>
                    <a:pt x="2328960" y="706293"/>
                    <a:pt x="2358733" y="756365"/>
                    <a:pt x="2380386" y="775988"/>
                  </a:cubicBezTo>
                  <a:cubicBezTo>
                    <a:pt x="2387829" y="782078"/>
                    <a:pt x="2412189" y="785461"/>
                    <a:pt x="2415572" y="784785"/>
                  </a:cubicBezTo>
                  <a:cubicBezTo>
                    <a:pt x="2431135" y="782755"/>
                    <a:pt x="2464291" y="736065"/>
                    <a:pt x="2477824" y="738772"/>
                  </a:cubicBezTo>
                  <a:cubicBezTo>
                    <a:pt x="2488651" y="740125"/>
                    <a:pt x="2477148" y="729976"/>
                    <a:pt x="2477824" y="725916"/>
                  </a:cubicBezTo>
                  <a:cubicBezTo>
                    <a:pt x="2479854" y="721856"/>
                    <a:pt x="2484591" y="725239"/>
                    <a:pt x="2488651" y="726592"/>
                  </a:cubicBezTo>
                  <a:cubicBezTo>
                    <a:pt x="2494741" y="729299"/>
                    <a:pt x="2496094" y="726592"/>
                    <a:pt x="2495417" y="723886"/>
                  </a:cubicBezTo>
                  <a:cubicBezTo>
                    <a:pt x="2498801" y="715089"/>
                    <a:pt x="2506920" y="708999"/>
                    <a:pt x="2518424" y="708999"/>
                  </a:cubicBezTo>
                  <a:cubicBezTo>
                    <a:pt x="2525867" y="708999"/>
                    <a:pt x="2531280" y="704939"/>
                    <a:pt x="2533987" y="697496"/>
                  </a:cubicBezTo>
                  <a:cubicBezTo>
                    <a:pt x="2536017" y="683286"/>
                    <a:pt x="2533987" y="668400"/>
                    <a:pt x="2542783" y="655543"/>
                  </a:cubicBezTo>
                  <a:cubicBezTo>
                    <a:pt x="2547520" y="647424"/>
                    <a:pt x="2556993" y="640657"/>
                    <a:pt x="2561730" y="639304"/>
                  </a:cubicBezTo>
                  <a:cubicBezTo>
                    <a:pt x="2594886" y="628477"/>
                    <a:pt x="2612479" y="597351"/>
                    <a:pt x="2617892" y="590584"/>
                  </a:cubicBezTo>
                  <a:cubicBezTo>
                    <a:pt x="2623982" y="583141"/>
                    <a:pt x="2640898" y="556075"/>
                    <a:pt x="2642252" y="552015"/>
                  </a:cubicBezTo>
                  <a:cubicBezTo>
                    <a:pt x="2661875" y="522242"/>
                    <a:pt x="2642928" y="445780"/>
                    <a:pt x="2642928" y="445780"/>
                  </a:cubicBezTo>
                  <a:cubicBezTo>
                    <a:pt x="2642928" y="445780"/>
                    <a:pt x="2642928" y="445780"/>
                    <a:pt x="2642928" y="445780"/>
                  </a:cubicBezTo>
                  <a:cubicBezTo>
                    <a:pt x="2622629" y="409241"/>
                    <a:pt x="2621952" y="360521"/>
                    <a:pt x="2575263" y="341575"/>
                  </a:cubicBezTo>
                  <a:lnTo>
                    <a:pt x="2575263" y="341575"/>
                  </a:lnTo>
                  <a:cubicBezTo>
                    <a:pt x="2552933" y="323982"/>
                    <a:pt x="2571203" y="334132"/>
                    <a:pt x="2548873" y="316539"/>
                  </a:cubicBezTo>
                  <a:cubicBezTo>
                    <a:pt x="2540753" y="309096"/>
                    <a:pt x="2525867" y="307066"/>
                    <a:pt x="2525867" y="307066"/>
                  </a:cubicBezTo>
                  <a:cubicBezTo>
                    <a:pt x="2510980" y="210980"/>
                    <a:pt x="2424369" y="157525"/>
                    <a:pt x="2330990" y="236017"/>
                  </a:cubicBezTo>
                  <a:cubicBezTo>
                    <a:pt x="2287007" y="272556"/>
                    <a:pt x="2220695" y="232633"/>
                    <a:pt x="2171299" y="257670"/>
                  </a:cubicBezTo>
                  <a:cubicBezTo>
                    <a:pt x="2109724" y="270526"/>
                    <a:pt x="2076567" y="330749"/>
                    <a:pt x="2012285" y="332778"/>
                  </a:cubicBezTo>
                  <a:cubicBezTo>
                    <a:pt x="1976422" y="333455"/>
                    <a:pt x="1904697" y="313155"/>
                    <a:pt x="1904697" y="313155"/>
                  </a:cubicBezTo>
                  <a:cubicBezTo>
                    <a:pt x="1904697" y="313155"/>
                    <a:pt x="1904697" y="313155"/>
                    <a:pt x="1904697" y="313155"/>
                  </a:cubicBezTo>
                  <a:cubicBezTo>
                    <a:pt x="1871541" y="300299"/>
                    <a:pt x="1797108" y="283383"/>
                    <a:pt x="1782222" y="250903"/>
                  </a:cubicBezTo>
                  <a:cubicBezTo>
                    <a:pt x="1782222" y="250903"/>
                    <a:pt x="1762599" y="208274"/>
                    <a:pt x="1762599" y="208274"/>
                  </a:cubicBezTo>
                  <a:cubicBezTo>
                    <a:pt x="1727413" y="154141"/>
                    <a:pt x="1663130" y="169028"/>
                    <a:pt x="1639448" y="164291"/>
                  </a:cubicBezTo>
                  <a:cubicBezTo>
                    <a:pt x="1684783" y="189327"/>
                    <a:pt x="1686813" y="208274"/>
                    <a:pt x="1705083" y="234663"/>
                  </a:cubicBezTo>
                  <a:cubicBezTo>
                    <a:pt x="1713880" y="254963"/>
                    <a:pt x="1724706" y="271879"/>
                    <a:pt x="1731473" y="295562"/>
                  </a:cubicBezTo>
                  <a:cubicBezTo>
                    <a:pt x="1743653" y="314509"/>
                    <a:pt x="1776809" y="354431"/>
                    <a:pt x="1797108" y="376761"/>
                  </a:cubicBezTo>
                  <a:cubicBezTo>
                    <a:pt x="1865451" y="426157"/>
                    <a:pt x="2044088" y="491793"/>
                    <a:pt x="2019051" y="523596"/>
                  </a:cubicBezTo>
                  <a:cubicBezTo>
                    <a:pt x="1976422" y="488409"/>
                    <a:pt x="1754479" y="395031"/>
                    <a:pt x="1754479" y="395031"/>
                  </a:cubicBezTo>
                  <a:cubicBezTo>
                    <a:pt x="1667867" y="358491"/>
                    <a:pt x="1580578" y="322629"/>
                    <a:pt x="1493966" y="286089"/>
                  </a:cubicBezTo>
                  <a:cubicBezTo>
                    <a:pt x="1345779" y="237370"/>
                    <a:pt x="1197591" y="187974"/>
                    <a:pt x="1044667" y="152788"/>
                  </a:cubicBezTo>
                  <a:cubicBezTo>
                    <a:pt x="991888" y="135872"/>
                    <a:pt x="875503" y="119632"/>
                    <a:pt x="872796" y="116249"/>
                  </a:cubicBezTo>
                  <a:cubicBezTo>
                    <a:pt x="872796" y="116249"/>
                    <a:pt x="872796" y="116249"/>
                    <a:pt x="872796" y="116249"/>
                  </a:cubicBezTo>
                  <a:cubicBezTo>
                    <a:pt x="872796" y="116249"/>
                    <a:pt x="872796" y="116249"/>
                    <a:pt x="872796" y="116249"/>
                  </a:cubicBezTo>
                  <a:cubicBezTo>
                    <a:pt x="869413" y="111512"/>
                    <a:pt x="865353" y="107452"/>
                    <a:pt x="861970" y="102715"/>
                  </a:cubicBezTo>
                  <a:cubicBezTo>
                    <a:pt x="793628" y="100685"/>
                    <a:pt x="733405" y="75649"/>
                    <a:pt x="677243" y="38433"/>
                  </a:cubicBezTo>
                  <a:cubicBezTo>
                    <a:pt x="658296" y="28960"/>
                    <a:pt x="639350" y="19487"/>
                    <a:pt x="619727" y="9337"/>
                  </a:cubicBezTo>
                  <a:cubicBezTo>
                    <a:pt x="598751" y="-1490"/>
                    <a:pt x="578451" y="-9609"/>
                    <a:pt x="571008" y="24900"/>
                  </a:cubicBezTo>
                  <a:cubicBezTo>
                    <a:pt x="571008" y="24900"/>
                    <a:pt x="571008" y="24900"/>
                    <a:pt x="571008" y="24900"/>
                  </a:cubicBezTo>
                  <a:cubicBezTo>
                    <a:pt x="566948" y="28283"/>
                    <a:pt x="562888" y="31667"/>
                    <a:pt x="559505" y="35727"/>
                  </a:cubicBezTo>
                  <a:cubicBezTo>
                    <a:pt x="559505" y="35727"/>
                    <a:pt x="559505" y="35727"/>
                    <a:pt x="559505" y="35727"/>
                  </a:cubicBezTo>
                  <a:cubicBezTo>
                    <a:pt x="503342" y="24900"/>
                    <a:pt x="499959" y="66176"/>
                    <a:pt x="493192" y="104069"/>
                  </a:cubicBezTo>
                  <a:lnTo>
                    <a:pt x="493192" y="104069"/>
                  </a:lnTo>
                  <a:cubicBezTo>
                    <a:pt x="459360" y="108129"/>
                    <a:pt x="464096" y="124368"/>
                    <a:pt x="485072" y="139255"/>
                  </a:cubicBezTo>
                  <a:cubicBezTo>
                    <a:pt x="504019" y="152111"/>
                    <a:pt x="526348" y="159555"/>
                    <a:pt x="547325" y="169704"/>
                  </a:cubicBezTo>
                  <a:cubicBezTo>
                    <a:pt x="568978" y="177148"/>
                    <a:pt x="591308" y="183914"/>
                    <a:pt x="612960" y="192034"/>
                  </a:cubicBezTo>
                  <a:cubicBezTo>
                    <a:pt x="644087" y="204214"/>
                    <a:pt x="614990" y="210980"/>
                    <a:pt x="610254" y="220454"/>
                  </a:cubicBezTo>
                  <a:cubicBezTo>
                    <a:pt x="597397" y="223837"/>
                    <a:pt x="583864" y="229250"/>
                    <a:pt x="586571" y="244813"/>
                  </a:cubicBezTo>
                  <a:cubicBezTo>
                    <a:pt x="589278" y="259023"/>
                    <a:pt x="603487" y="254963"/>
                    <a:pt x="612960" y="254286"/>
                  </a:cubicBezTo>
                  <a:cubicBezTo>
                    <a:pt x="652883" y="249550"/>
                    <a:pt x="694159" y="255640"/>
                    <a:pt x="732052" y="236693"/>
                  </a:cubicBezTo>
                  <a:cubicBezTo>
                    <a:pt x="847083" y="204214"/>
                    <a:pt x="916779" y="256993"/>
                    <a:pt x="1008127" y="273909"/>
                  </a:cubicBezTo>
                  <a:lnTo>
                    <a:pt x="1008127" y="273909"/>
                  </a:lnTo>
                  <a:cubicBezTo>
                    <a:pt x="1108273" y="313832"/>
                    <a:pt x="1209771" y="349695"/>
                    <a:pt x="1313299" y="379468"/>
                  </a:cubicBezTo>
                  <a:cubicBezTo>
                    <a:pt x="1315329" y="384204"/>
                    <a:pt x="1383672" y="404504"/>
                    <a:pt x="1410738" y="421420"/>
                  </a:cubicBezTo>
                  <a:cubicBezTo>
                    <a:pt x="1498026" y="478260"/>
                    <a:pt x="1782222" y="578405"/>
                    <a:pt x="1777485" y="609531"/>
                  </a:cubicBezTo>
                  <a:cubicBezTo>
                    <a:pt x="1746359" y="681933"/>
                    <a:pt x="1708466" y="706293"/>
                    <a:pt x="1704407" y="711029"/>
                  </a:cubicBezTo>
                  <a:cubicBezTo>
                    <a:pt x="1673280" y="750952"/>
                    <a:pt x="1623208" y="775988"/>
                    <a:pt x="1612381" y="831474"/>
                  </a:cubicBezTo>
                  <a:cubicBezTo>
                    <a:pt x="1612381" y="831474"/>
                    <a:pt x="1581932" y="869367"/>
                    <a:pt x="1571105" y="891020"/>
                  </a:cubicBezTo>
                  <a:cubicBezTo>
                    <a:pt x="1531183" y="964775"/>
                    <a:pt x="1489230" y="1037177"/>
                    <a:pt x="1439834" y="1104843"/>
                  </a:cubicBezTo>
                  <a:cubicBezTo>
                    <a:pt x="1439834" y="1104843"/>
                    <a:pt x="1439834" y="1104843"/>
                    <a:pt x="1439834" y="1104843"/>
                  </a:cubicBezTo>
                  <a:cubicBezTo>
                    <a:pt x="1439834" y="1104843"/>
                    <a:pt x="1439834" y="1104843"/>
                    <a:pt x="1439834" y="1104843"/>
                  </a:cubicBezTo>
                  <a:cubicBezTo>
                    <a:pt x="1418858" y="1125819"/>
                    <a:pt x="1376228" y="1130556"/>
                    <a:pt x="1388408" y="1175215"/>
                  </a:cubicBezTo>
                  <a:cubicBezTo>
                    <a:pt x="1388408" y="1175215"/>
                    <a:pt x="1388408" y="1175215"/>
                    <a:pt x="1388408" y="1175215"/>
                  </a:cubicBezTo>
                  <a:cubicBezTo>
                    <a:pt x="1388408" y="1175215"/>
                    <a:pt x="1388408" y="1175215"/>
                    <a:pt x="1388408" y="1175215"/>
                  </a:cubicBezTo>
                  <a:cubicBezTo>
                    <a:pt x="1389762" y="1177922"/>
                    <a:pt x="1390438" y="1180628"/>
                    <a:pt x="1390438" y="1183335"/>
                  </a:cubicBezTo>
                  <a:cubicBezTo>
                    <a:pt x="1385025" y="1189425"/>
                    <a:pt x="1376228" y="1197545"/>
                    <a:pt x="1374875" y="1200252"/>
                  </a:cubicBezTo>
                  <a:cubicBezTo>
                    <a:pt x="1364049" y="1222581"/>
                    <a:pt x="1349162" y="1207018"/>
                    <a:pt x="1324126" y="1236791"/>
                  </a:cubicBezTo>
                  <a:cubicBezTo>
                    <a:pt x="1293000" y="1278744"/>
                    <a:pt x="1251047" y="1307163"/>
                    <a:pt x="1203681" y="1327463"/>
                  </a:cubicBezTo>
                  <a:cubicBezTo>
                    <a:pt x="1130602" y="1360619"/>
                    <a:pt x="1102859" y="1425578"/>
                    <a:pt x="1085266" y="1497304"/>
                  </a:cubicBezTo>
                  <a:cubicBezTo>
                    <a:pt x="1067673" y="1560909"/>
                    <a:pt x="1065643" y="1701654"/>
                    <a:pt x="1005421" y="1774056"/>
                  </a:cubicBezTo>
                  <a:cubicBezTo>
                    <a:pt x="1005421" y="1774056"/>
                    <a:pt x="1005421" y="1774056"/>
                    <a:pt x="1005421" y="1774056"/>
                  </a:cubicBezTo>
                  <a:cubicBezTo>
                    <a:pt x="1005421" y="1774056"/>
                    <a:pt x="1005421" y="1774056"/>
                    <a:pt x="1005421" y="1774056"/>
                  </a:cubicBezTo>
                  <a:cubicBezTo>
                    <a:pt x="987828" y="1793002"/>
                    <a:pt x="970911" y="1811949"/>
                    <a:pt x="952642" y="1830218"/>
                  </a:cubicBezTo>
                  <a:cubicBezTo>
                    <a:pt x="893096" y="1889764"/>
                    <a:pt x="859263" y="1970286"/>
                    <a:pt x="794981" y="2026448"/>
                  </a:cubicBezTo>
                  <a:cubicBezTo>
                    <a:pt x="776035" y="2040658"/>
                    <a:pt x="759118" y="2056898"/>
                    <a:pt x="734759" y="2065695"/>
                  </a:cubicBezTo>
                  <a:cubicBezTo>
                    <a:pt x="696866" y="2079228"/>
                    <a:pt x="667770" y="2105617"/>
                    <a:pt x="650853" y="2144187"/>
                  </a:cubicBezTo>
                  <a:cubicBezTo>
                    <a:pt x="637320" y="2153660"/>
                    <a:pt x="624464" y="2163133"/>
                    <a:pt x="610930" y="2171930"/>
                  </a:cubicBezTo>
                  <a:cubicBezTo>
                    <a:pt x="589954" y="2187493"/>
                    <a:pt x="583188" y="2190876"/>
                    <a:pt x="566271" y="2206439"/>
                  </a:cubicBezTo>
                  <a:cubicBezTo>
                    <a:pt x="516199" y="2252452"/>
                    <a:pt x="462066" y="2314704"/>
                    <a:pt x="430263" y="2381693"/>
                  </a:cubicBezTo>
                  <a:cubicBezTo>
                    <a:pt x="395754" y="2443945"/>
                    <a:pt x="368011" y="2504168"/>
                    <a:pt x="333502" y="2566420"/>
                  </a:cubicBezTo>
                  <a:cubicBezTo>
                    <a:pt x="303052" y="2635439"/>
                    <a:pt x="213733" y="2811370"/>
                    <a:pt x="174487" y="2816106"/>
                  </a:cubicBezTo>
                  <a:cubicBezTo>
                    <a:pt x="174487" y="2816106"/>
                    <a:pt x="160278" y="2815429"/>
                    <a:pt x="128475" y="2819489"/>
                  </a:cubicBezTo>
                  <a:cubicBezTo>
                    <a:pt x="94642" y="2824226"/>
                    <a:pt x="58103" y="2807986"/>
                    <a:pt x="29006" y="2834376"/>
                  </a:cubicBezTo>
                  <a:cubicBezTo>
                    <a:pt x="29006" y="2834376"/>
                    <a:pt x="17503" y="2836406"/>
                    <a:pt x="17503" y="2836406"/>
                  </a:cubicBezTo>
                  <a:cubicBezTo>
                    <a:pt x="9383" y="2837759"/>
                    <a:pt x="3970" y="2835052"/>
                    <a:pt x="1940" y="2841142"/>
                  </a:cubicBezTo>
                  <a:cubicBezTo>
                    <a:pt x="-8886" y="2959557"/>
                    <a:pt x="29006" y="3048199"/>
                    <a:pt x="31713" y="3159171"/>
                  </a:cubicBezTo>
                  <a:cubicBezTo>
                    <a:pt x="33066" y="3167967"/>
                    <a:pt x="43216" y="3249166"/>
                    <a:pt x="60809" y="3276909"/>
                  </a:cubicBezTo>
                  <a:cubicBezTo>
                    <a:pt x="60809" y="3276909"/>
                    <a:pt x="60809" y="3276909"/>
                    <a:pt x="60809" y="3276909"/>
                  </a:cubicBezTo>
                  <a:cubicBezTo>
                    <a:pt x="81786" y="3320215"/>
                    <a:pt x="112235" y="3356078"/>
                    <a:pt x="123738" y="3372317"/>
                  </a:cubicBezTo>
                  <a:cubicBezTo>
                    <a:pt x="136595" y="3387204"/>
                    <a:pt x="168397" y="3389910"/>
                    <a:pt x="189374" y="3368934"/>
                  </a:cubicBezTo>
                  <a:cubicBezTo>
                    <a:pt x="189374" y="3368934"/>
                    <a:pt x="189374" y="3368934"/>
                    <a:pt x="189374" y="3368934"/>
                  </a:cubicBezTo>
                  <a:cubicBezTo>
                    <a:pt x="189374" y="3368934"/>
                    <a:pt x="189374" y="3368934"/>
                    <a:pt x="189374" y="3368934"/>
                  </a:cubicBezTo>
                  <a:cubicBezTo>
                    <a:pt x="189374" y="3368934"/>
                    <a:pt x="189374" y="3368934"/>
                    <a:pt x="189374" y="3368934"/>
                  </a:cubicBezTo>
                  <a:cubicBezTo>
                    <a:pt x="189374" y="3368934"/>
                    <a:pt x="189374" y="3368934"/>
                    <a:pt x="189374" y="3368934"/>
                  </a:cubicBezTo>
                  <a:cubicBezTo>
                    <a:pt x="219823" y="3312095"/>
                    <a:pt x="196817" y="3243076"/>
                    <a:pt x="229297" y="3186237"/>
                  </a:cubicBezTo>
                  <a:cubicBezTo>
                    <a:pt x="250950" y="3172704"/>
                    <a:pt x="250950" y="3153757"/>
                    <a:pt x="242830" y="3132781"/>
                  </a:cubicBezTo>
                  <a:cubicBezTo>
                    <a:pt x="263129" y="3018426"/>
                    <a:pt x="273279" y="3007600"/>
                    <a:pt x="374778" y="2987977"/>
                  </a:cubicBezTo>
                  <a:cubicBezTo>
                    <a:pt x="374778" y="2987977"/>
                    <a:pt x="374778" y="2987977"/>
                    <a:pt x="374778" y="2987977"/>
                  </a:cubicBezTo>
                  <a:cubicBezTo>
                    <a:pt x="379514" y="2988653"/>
                    <a:pt x="383574" y="2990007"/>
                    <a:pt x="388311" y="2990683"/>
                  </a:cubicBezTo>
                  <a:cubicBezTo>
                    <a:pt x="396431" y="2991360"/>
                    <a:pt x="384927" y="2947377"/>
                    <a:pt x="367334" y="2945348"/>
                  </a:cubicBezTo>
                  <a:cubicBezTo>
                    <a:pt x="296285" y="2938581"/>
                    <a:pt x="331472" y="2906778"/>
                    <a:pt x="346358" y="2874975"/>
                  </a:cubicBezTo>
                  <a:cubicBezTo>
                    <a:pt x="369364" y="2822873"/>
                    <a:pt x="409287" y="2781597"/>
                    <a:pt x="439060" y="2734231"/>
                  </a:cubicBezTo>
                  <a:lnTo>
                    <a:pt x="439060" y="2734231"/>
                  </a:lnTo>
                  <a:cubicBezTo>
                    <a:pt x="478983" y="2682805"/>
                    <a:pt x="518905" y="2630702"/>
                    <a:pt x="558828" y="2578600"/>
                  </a:cubicBezTo>
                  <a:cubicBezTo>
                    <a:pt x="558828" y="2578600"/>
                    <a:pt x="707016" y="2394549"/>
                    <a:pt x="808514" y="2329591"/>
                  </a:cubicBezTo>
                  <a:cubicBezTo>
                    <a:pt x="862647" y="2313351"/>
                    <a:pt x="917456" y="2276135"/>
                    <a:pt x="953995" y="2247715"/>
                  </a:cubicBezTo>
                  <a:cubicBezTo>
                    <a:pt x="1031810" y="2211176"/>
                    <a:pt x="1098123" y="2159073"/>
                    <a:pt x="1151579" y="2091407"/>
                  </a:cubicBezTo>
                  <a:cubicBezTo>
                    <a:pt x="1151579" y="2091407"/>
                    <a:pt x="1151579" y="2091407"/>
                    <a:pt x="1151579" y="2091407"/>
                  </a:cubicBezTo>
                  <a:cubicBezTo>
                    <a:pt x="1151579" y="2091407"/>
                    <a:pt x="1151579" y="2091407"/>
                    <a:pt x="1151579" y="2091407"/>
                  </a:cubicBezTo>
                  <a:cubicBezTo>
                    <a:pt x="1258490" y="1998029"/>
                    <a:pt x="1364725" y="1903974"/>
                    <a:pt x="1443894" y="1784206"/>
                  </a:cubicBezTo>
                  <a:cubicBezTo>
                    <a:pt x="1462840" y="1755786"/>
                    <a:pt x="1483817" y="1746313"/>
                    <a:pt x="1519003" y="1746990"/>
                  </a:cubicBezTo>
                  <a:cubicBezTo>
                    <a:pt x="1651627" y="1751050"/>
                    <a:pt x="1784929" y="1759169"/>
                    <a:pt x="1916877" y="1736840"/>
                  </a:cubicBezTo>
                  <a:cubicBezTo>
                    <a:pt x="1916877" y="1736840"/>
                    <a:pt x="1916877" y="1736840"/>
                    <a:pt x="1916877" y="1736840"/>
                  </a:cubicBezTo>
                  <a:lnTo>
                    <a:pt x="1916877" y="1736840"/>
                  </a:lnTo>
                  <a:cubicBezTo>
                    <a:pt x="1916877" y="1736840"/>
                    <a:pt x="1916877" y="1736840"/>
                    <a:pt x="1916877" y="1736840"/>
                  </a:cubicBezTo>
                  <a:cubicBezTo>
                    <a:pt x="1916877" y="1736840"/>
                    <a:pt x="1916877" y="1736840"/>
                    <a:pt x="1916877" y="1736840"/>
                  </a:cubicBezTo>
                  <a:lnTo>
                    <a:pt x="1916877" y="1736840"/>
                  </a:lnTo>
                  <a:cubicBezTo>
                    <a:pt x="1949356" y="1736840"/>
                    <a:pt x="1981835" y="1736840"/>
                    <a:pt x="2014992" y="1736840"/>
                  </a:cubicBezTo>
                  <a:cubicBezTo>
                    <a:pt x="2044764" y="1736840"/>
                    <a:pt x="2049501" y="1749696"/>
                    <a:pt x="2033938" y="1772702"/>
                  </a:cubicBezTo>
                  <a:cubicBezTo>
                    <a:pt x="1959506" y="1882321"/>
                    <a:pt x="1939206" y="2014945"/>
                    <a:pt x="1876277" y="2129300"/>
                  </a:cubicBezTo>
                  <a:cubicBezTo>
                    <a:pt x="1847858" y="2186139"/>
                    <a:pt x="1807258" y="2235535"/>
                    <a:pt x="1803875" y="2301171"/>
                  </a:cubicBezTo>
                  <a:cubicBezTo>
                    <a:pt x="1803875" y="2301171"/>
                    <a:pt x="1803875" y="2301171"/>
                    <a:pt x="1803875" y="2301171"/>
                  </a:cubicBezTo>
                  <a:cubicBezTo>
                    <a:pt x="1745682" y="2314027"/>
                    <a:pt x="1697640" y="2355303"/>
                    <a:pt x="1635388" y="2355980"/>
                  </a:cubicBezTo>
                  <a:cubicBezTo>
                    <a:pt x="1635388" y="2355980"/>
                    <a:pt x="1635388" y="2355980"/>
                    <a:pt x="1635388" y="2355980"/>
                  </a:cubicBezTo>
                  <a:cubicBezTo>
                    <a:pt x="1635388" y="2355980"/>
                    <a:pt x="1635388" y="2355980"/>
                    <a:pt x="1635388" y="2355980"/>
                  </a:cubicBezTo>
                  <a:cubicBezTo>
                    <a:pt x="1632004" y="2355303"/>
                    <a:pt x="1595465" y="2362747"/>
                    <a:pt x="1598172" y="2383046"/>
                  </a:cubicBezTo>
                  <a:cubicBezTo>
                    <a:pt x="1599525" y="2395903"/>
                    <a:pt x="1634711" y="2448682"/>
                    <a:pt x="1651627" y="2462892"/>
                  </a:cubicBezTo>
                  <a:cubicBezTo>
                    <a:pt x="1651627" y="2462892"/>
                    <a:pt x="1656364" y="2458832"/>
                    <a:pt x="1656364" y="2458832"/>
                  </a:cubicBezTo>
                  <a:cubicBezTo>
                    <a:pt x="1656364" y="2458832"/>
                    <a:pt x="1657041" y="2458832"/>
                    <a:pt x="1657041" y="2458832"/>
                  </a:cubicBezTo>
                  <a:cubicBezTo>
                    <a:pt x="1655011" y="2460185"/>
                    <a:pt x="1653657" y="2461538"/>
                    <a:pt x="1651627" y="2462215"/>
                  </a:cubicBezTo>
                  <a:cubicBezTo>
                    <a:pt x="1659747" y="2504844"/>
                    <a:pt x="1688843" y="2533264"/>
                    <a:pt x="1718616" y="2561683"/>
                  </a:cubicBezTo>
                  <a:cubicBezTo>
                    <a:pt x="1718616" y="2561683"/>
                    <a:pt x="1718616" y="2561683"/>
                    <a:pt x="1718616" y="2561683"/>
                  </a:cubicBezTo>
                  <a:cubicBezTo>
                    <a:pt x="1744329" y="2594840"/>
                    <a:pt x="1769365" y="2627319"/>
                    <a:pt x="1795078" y="2660475"/>
                  </a:cubicBezTo>
                  <a:cubicBezTo>
                    <a:pt x="1837031" y="2728141"/>
                    <a:pt x="1874247" y="2799866"/>
                    <a:pt x="1956799" y="2828286"/>
                  </a:cubicBezTo>
                  <a:cubicBezTo>
                    <a:pt x="1956799" y="2828286"/>
                    <a:pt x="1956799" y="2828286"/>
                    <a:pt x="1956799" y="2828286"/>
                  </a:cubicBezTo>
                  <a:cubicBezTo>
                    <a:pt x="1956799" y="2828286"/>
                    <a:pt x="1956799" y="2828286"/>
                    <a:pt x="1956799" y="2828286"/>
                  </a:cubicBezTo>
                  <a:cubicBezTo>
                    <a:pt x="1964919" y="2828286"/>
                    <a:pt x="1973716" y="2828286"/>
                    <a:pt x="1981835" y="2828286"/>
                  </a:cubicBezTo>
                  <a:cubicBezTo>
                    <a:pt x="1987249" y="2762650"/>
                    <a:pt x="1952739" y="2705135"/>
                    <a:pt x="1942589" y="2642882"/>
                  </a:cubicBezTo>
                  <a:cubicBezTo>
                    <a:pt x="1949356" y="2612433"/>
                    <a:pt x="1940560" y="2584013"/>
                    <a:pt x="1930410" y="2555594"/>
                  </a:cubicBezTo>
                  <a:cubicBezTo>
                    <a:pt x="1930410" y="2555594"/>
                    <a:pt x="1930410" y="2555594"/>
                    <a:pt x="1930410" y="2555594"/>
                  </a:cubicBezTo>
                  <a:cubicBezTo>
                    <a:pt x="1927703" y="2484545"/>
                    <a:pt x="1941236" y="2420939"/>
                    <a:pt x="2006872" y="2380340"/>
                  </a:cubicBezTo>
                  <a:cubicBezTo>
                    <a:pt x="2006872" y="2380340"/>
                    <a:pt x="2006872" y="2380340"/>
                    <a:pt x="2006872" y="2380340"/>
                  </a:cubicBezTo>
                  <a:cubicBezTo>
                    <a:pt x="2006872" y="2380340"/>
                    <a:pt x="2006872" y="2380340"/>
                    <a:pt x="2006872" y="2380340"/>
                  </a:cubicBezTo>
                  <a:cubicBezTo>
                    <a:pt x="2025142" y="2366807"/>
                    <a:pt x="2029201" y="2347860"/>
                    <a:pt x="2004165" y="2344477"/>
                  </a:cubicBezTo>
                  <a:cubicBezTo>
                    <a:pt x="1938529" y="2336357"/>
                    <a:pt x="1967626" y="2306584"/>
                    <a:pt x="1985219" y="2277488"/>
                  </a:cubicBezTo>
                  <a:cubicBezTo>
                    <a:pt x="1996045" y="2259218"/>
                    <a:pt x="2009578" y="2242302"/>
                    <a:pt x="2006872" y="2218619"/>
                  </a:cubicBezTo>
                  <a:cubicBezTo>
                    <a:pt x="2006872" y="2218619"/>
                    <a:pt x="2006872" y="2218619"/>
                    <a:pt x="2006872" y="2218619"/>
                  </a:cubicBezTo>
                  <a:cubicBezTo>
                    <a:pt x="2006872" y="2218619"/>
                    <a:pt x="2006872" y="2218619"/>
                    <a:pt x="2006872" y="2218619"/>
                  </a:cubicBezTo>
                  <a:cubicBezTo>
                    <a:pt x="2097544" y="2106294"/>
                    <a:pt x="2193629" y="1998706"/>
                    <a:pt x="2270091" y="1875554"/>
                  </a:cubicBezTo>
                  <a:cubicBezTo>
                    <a:pt x="2284977" y="1828865"/>
                    <a:pt x="2322870" y="1797739"/>
                    <a:pt x="2349936" y="1759169"/>
                  </a:cubicBezTo>
                  <a:cubicBezTo>
                    <a:pt x="2437225" y="1633311"/>
                    <a:pt x="2416249" y="1561586"/>
                    <a:pt x="2274151" y="1507453"/>
                  </a:cubicBezTo>
                  <a:cubicBezTo>
                    <a:pt x="2274151" y="1507453"/>
                    <a:pt x="2274151" y="1507453"/>
                    <a:pt x="2274151" y="1507453"/>
                  </a:cubicBezTo>
                  <a:cubicBezTo>
                    <a:pt x="2274151" y="1507453"/>
                    <a:pt x="2274151" y="1507453"/>
                    <a:pt x="2274151" y="1507453"/>
                  </a:cubicBezTo>
                  <a:cubicBezTo>
                    <a:pt x="2268738" y="1500687"/>
                    <a:pt x="2054914" y="1406632"/>
                    <a:pt x="1945296" y="1388362"/>
                  </a:cubicBezTo>
                  <a:cubicBezTo>
                    <a:pt x="1874247" y="1376859"/>
                    <a:pt x="1799815" y="1380919"/>
                    <a:pt x="1732149" y="1349792"/>
                  </a:cubicBezTo>
                  <a:cubicBezTo>
                    <a:pt x="1733503" y="1315960"/>
                    <a:pt x="1763276" y="1312576"/>
                    <a:pt x="1784252" y="1299720"/>
                  </a:cubicBezTo>
                  <a:cubicBezTo>
                    <a:pt x="1818085" y="1278744"/>
                    <a:pt x="1864097" y="1272654"/>
                    <a:pt x="1879660" y="1227318"/>
                  </a:cubicBezTo>
                  <a:cubicBezTo>
                    <a:pt x="1879660" y="1227318"/>
                    <a:pt x="1879660" y="1227318"/>
                    <a:pt x="1879660" y="1227318"/>
                  </a:cubicBezTo>
                  <a:cubicBezTo>
                    <a:pt x="1891164" y="1217845"/>
                    <a:pt x="1902667" y="1207695"/>
                    <a:pt x="1914170" y="1197545"/>
                  </a:cubicBezTo>
                  <a:cubicBezTo>
                    <a:pt x="1914170" y="1197545"/>
                    <a:pt x="1914170" y="1197545"/>
                    <a:pt x="1914170" y="1197545"/>
                  </a:cubicBezTo>
                  <a:cubicBezTo>
                    <a:pt x="1962889" y="1181305"/>
                    <a:pt x="2016345" y="1188748"/>
                    <a:pt x="2063711" y="1167095"/>
                  </a:cubicBezTo>
                  <a:cubicBezTo>
                    <a:pt x="2063711" y="1167095"/>
                    <a:pt x="2063711" y="1167095"/>
                    <a:pt x="2063711" y="1167095"/>
                  </a:cubicBezTo>
                  <a:cubicBezTo>
                    <a:pt x="2063711" y="1167095"/>
                    <a:pt x="2063711" y="1167095"/>
                    <a:pt x="2063711" y="1167095"/>
                  </a:cubicBezTo>
                  <a:cubicBezTo>
                    <a:pt x="2111753" y="1158299"/>
                    <a:pt x="2138143" y="1125819"/>
                    <a:pt x="2155736" y="1083867"/>
                  </a:cubicBezTo>
                  <a:cubicBezTo>
                    <a:pt x="2169946" y="1050034"/>
                    <a:pt x="2190246" y="1028381"/>
                    <a:pt x="2230845" y="1037854"/>
                  </a:cubicBezTo>
                  <a:cubicBezTo>
                    <a:pt x="2280917" y="1065597"/>
                    <a:pt x="2324223" y="1100783"/>
                    <a:pt x="2364146" y="1141383"/>
                  </a:cubicBezTo>
                  <a:cubicBezTo>
                    <a:pt x="2459555" y="1240851"/>
                    <a:pt x="2573233" y="1313930"/>
                    <a:pt x="2697738" y="1371446"/>
                  </a:cubicBezTo>
                  <a:cubicBezTo>
                    <a:pt x="2697738" y="1371446"/>
                    <a:pt x="2697738" y="1371446"/>
                    <a:pt x="2697738" y="1371446"/>
                  </a:cubicBezTo>
                  <a:cubicBezTo>
                    <a:pt x="2697738" y="1371446"/>
                    <a:pt x="2697738" y="1371446"/>
                    <a:pt x="2697738" y="1371446"/>
                  </a:cubicBezTo>
                  <a:cubicBezTo>
                    <a:pt x="2758637" y="1407308"/>
                    <a:pt x="2795853" y="1394452"/>
                    <a:pt x="2827655" y="1326786"/>
                  </a:cubicBezTo>
                  <a:cubicBezTo>
                    <a:pt x="2837129" y="1271977"/>
                    <a:pt x="2919004" y="1056124"/>
                    <a:pt x="2931184" y="997255"/>
                  </a:cubicBezTo>
                  <a:lnTo>
                    <a:pt x="2931184" y="997255"/>
                  </a:lnTo>
                  <a:lnTo>
                    <a:pt x="2931184" y="997255"/>
                  </a:lnTo>
                  <a:cubicBezTo>
                    <a:pt x="2946070" y="942446"/>
                    <a:pt x="2969753" y="824031"/>
                    <a:pt x="2969753" y="824031"/>
                  </a:cubicBezTo>
                  <a:cubicBezTo>
                    <a:pt x="2979226" y="790198"/>
                    <a:pt x="3013059" y="728622"/>
                    <a:pt x="3015766" y="692083"/>
                  </a:cubicBezTo>
                  <a:cubicBezTo>
                    <a:pt x="3022532" y="664340"/>
                    <a:pt x="3023209" y="646070"/>
                    <a:pt x="3023209" y="632537"/>
                  </a:cubicBezTo>
                  <a:cubicBezTo>
                    <a:pt x="3023886" y="616974"/>
                    <a:pt x="3002233" y="604118"/>
                    <a:pt x="3002233" y="604118"/>
                  </a:cubicBezTo>
                  <a:close/>
                  <a:moveTo>
                    <a:pt x="1985219" y="1663084"/>
                  </a:moveTo>
                  <a:cubicBezTo>
                    <a:pt x="1985219" y="1663084"/>
                    <a:pt x="1985219" y="1663084"/>
                    <a:pt x="1985219" y="1663084"/>
                  </a:cubicBezTo>
                  <a:cubicBezTo>
                    <a:pt x="1985219" y="1663084"/>
                    <a:pt x="1984542" y="1663084"/>
                    <a:pt x="1985219" y="1663084"/>
                  </a:cubicBezTo>
                  <a:cubicBezTo>
                    <a:pt x="1984542" y="1663084"/>
                    <a:pt x="1984542" y="1663084"/>
                    <a:pt x="1985219" y="1663084"/>
                  </a:cubicBezTo>
                  <a:cubicBezTo>
                    <a:pt x="1984542" y="1663084"/>
                    <a:pt x="1985219" y="1663084"/>
                    <a:pt x="1985219" y="1663084"/>
                  </a:cubicBezTo>
                  <a:close/>
                  <a:moveTo>
                    <a:pt x="2294451" y="413977"/>
                  </a:moveTo>
                  <a:cubicBezTo>
                    <a:pt x="2280241" y="426157"/>
                    <a:pt x="2341816" y="341575"/>
                    <a:pt x="2366853" y="330749"/>
                  </a:cubicBezTo>
                  <a:cubicBezTo>
                    <a:pt x="2391889" y="319922"/>
                    <a:pt x="2424369" y="307742"/>
                    <a:pt x="2432488" y="325335"/>
                  </a:cubicBezTo>
                  <a:cubicBezTo>
                    <a:pt x="2439932" y="342252"/>
                    <a:pt x="2412189" y="338868"/>
                    <a:pt x="2387152" y="349695"/>
                  </a:cubicBezTo>
                  <a:cubicBezTo>
                    <a:pt x="2362116" y="359845"/>
                    <a:pt x="2343846" y="370671"/>
                    <a:pt x="2294451" y="413977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3761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B614E349-86E2-4A86-B8AA-0AEF90BF163C}"/>
              </a:ext>
            </a:extLst>
          </p:cNvPr>
          <p:cNvGrpSpPr/>
          <p:nvPr/>
        </p:nvGrpSpPr>
        <p:grpSpPr>
          <a:xfrm>
            <a:off x="7314388" y="0"/>
            <a:ext cx="2963820" cy="6876089"/>
            <a:chOff x="596966" y="-109"/>
            <a:chExt cx="2866147" cy="6649487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C060A4A-794A-4B9E-96C6-304868E6FAF3}"/>
                </a:ext>
              </a:extLst>
            </p:cNvPr>
            <p:cNvSpPr/>
            <p:nvPr/>
          </p:nvSpPr>
          <p:spPr>
            <a:xfrm>
              <a:off x="1171931" y="1515310"/>
              <a:ext cx="1820640" cy="1129594"/>
            </a:xfrm>
            <a:custGeom>
              <a:avLst/>
              <a:gdLst>
                <a:gd name="connsiteX0" fmla="*/ 1743661 w 1820639"/>
                <a:gd name="connsiteY0" fmla="*/ 136419 h 1129594"/>
                <a:gd name="connsiteX1" fmla="*/ 1784858 w 1820639"/>
                <a:gd name="connsiteY1" fmla="*/ 334431 h 1129594"/>
                <a:gd name="connsiteX2" fmla="*/ 1799476 w 1820639"/>
                <a:gd name="connsiteY2" fmla="*/ 364332 h 1129594"/>
                <a:gd name="connsiteX3" fmla="*/ 1824062 w 1820639"/>
                <a:gd name="connsiteY3" fmla="*/ 416824 h 1129594"/>
                <a:gd name="connsiteX4" fmla="*/ 1824062 w 1820639"/>
                <a:gd name="connsiteY4" fmla="*/ 909195 h 1129594"/>
                <a:gd name="connsiteX5" fmla="*/ 1817417 w 1820639"/>
                <a:gd name="connsiteY5" fmla="*/ 933780 h 1129594"/>
                <a:gd name="connsiteX6" fmla="*/ 1640669 w 1820639"/>
                <a:gd name="connsiteY6" fmla="*/ 1043417 h 1129594"/>
                <a:gd name="connsiteX7" fmla="*/ 1287837 w 1820639"/>
                <a:gd name="connsiteY7" fmla="*/ 1129798 h 1129594"/>
                <a:gd name="connsiteX8" fmla="*/ 993478 w 1820639"/>
                <a:gd name="connsiteY8" fmla="*/ 1099232 h 1129594"/>
                <a:gd name="connsiteX9" fmla="*/ 966235 w 1820639"/>
                <a:gd name="connsiteY9" fmla="*/ 1092588 h 1129594"/>
                <a:gd name="connsiteX10" fmla="*/ 927031 w 1820639"/>
                <a:gd name="connsiteY10" fmla="*/ 1024812 h 1129594"/>
                <a:gd name="connsiteX11" fmla="*/ 829354 w 1820639"/>
                <a:gd name="connsiteY11" fmla="*/ 993582 h 1129594"/>
                <a:gd name="connsiteX12" fmla="*/ 269873 w 1820639"/>
                <a:gd name="connsiteY12" fmla="*/ 1014180 h 1129594"/>
                <a:gd name="connsiteX13" fmla="*/ 117046 w 1820639"/>
                <a:gd name="connsiteY13" fmla="*/ 1044746 h 1129594"/>
                <a:gd name="connsiteX14" fmla="*/ 56579 w 1820639"/>
                <a:gd name="connsiteY14" fmla="*/ 1083949 h 1129594"/>
                <a:gd name="connsiteX15" fmla="*/ 47277 w 1820639"/>
                <a:gd name="connsiteY15" fmla="*/ 1064680 h 1129594"/>
                <a:gd name="connsiteX16" fmla="*/ 99 w 1820639"/>
                <a:gd name="connsiteY16" fmla="*/ 605533 h 1129594"/>
                <a:gd name="connsiteX17" fmla="*/ 27342 w 1820639"/>
                <a:gd name="connsiteY17" fmla="*/ 327786 h 1129594"/>
                <a:gd name="connsiteX18" fmla="*/ 106414 w 1820639"/>
                <a:gd name="connsiteY18" fmla="*/ 241405 h 1129594"/>
                <a:gd name="connsiteX19" fmla="*/ 374194 w 1820639"/>
                <a:gd name="connsiteY19" fmla="*/ 76617 h 1129594"/>
                <a:gd name="connsiteX20" fmla="*/ 492469 w 1820639"/>
                <a:gd name="connsiteY20" fmla="*/ 35420 h 1129594"/>
                <a:gd name="connsiteX21" fmla="*/ 568883 w 1820639"/>
                <a:gd name="connsiteY21" fmla="*/ 24124 h 1129594"/>
                <a:gd name="connsiteX22" fmla="*/ 606093 w 1820639"/>
                <a:gd name="connsiteY22" fmla="*/ 21466 h 1129594"/>
                <a:gd name="connsiteX23" fmla="*/ 834670 w 1820639"/>
                <a:gd name="connsiteY23" fmla="*/ 868 h 1129594"/>
                <a:gd name="connsiteX24" fmla="*/ 1256607 w 1820639"/>
                <a:gd name="connsiteY24" fmla="*/ 13493 h 1129594"/>
                <a:gd name="connsiteX25" fmla="*/ 1653294 w 1820639"/>
                <a:gd name="connsiteY25" fmla="*/ 81269 h 1129594"/>
                <a:gd name="connsiteX26" fmla="*/ 1743661 w 1820639"/>
                <a:gd name="connsiteY26" fmla="*/ 136419 h 1129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20639" h="1129594">
                  <a:moveTo>
                    <a:pt x="1743661" y="136419"/>
                  </a:moveTo>
                  <a:cubicBezTo>
                    <a:pt x="1761602" y="201537"/>
                    <a:pt x="1784194" y="265990"/>
                    <a:pt x="1784858" y="334431"/>
                  </a:cubicBezTo>
                  <a:cubicBezTo>
                    <a:pt x="1784858" y="346391"/>
                    <a:pt x="1788181" y="358351"/>
                    <a:pt x="1799476" y="364332"/>
                  </a:cubicBezTo>
                  <a:cubicBezTo>
                    <a:pt x="1820739" y="376292"/>
                    <a:pt x="1824062" y="394897"/>
                    <a:pt x="1824062" y="416824"/>
                  </a:cubicBezTo>
                  <a:cubicBezTo>
                    <a:pt x="1824062" y="580948"/>
                    <a:pt x="1824062" y="745071"/>
                    <a:pt x="1824062" y="909195"/>
                  </a:cubicBezTo>
                  <a:cubicBezTo>
                    <a:pt x="1824062" y="917833"/>
                    <a:pt x="1825391" y="927135"/>
                    <a:pt x="1817417" y="933780"/>
                  </a:cubicBezTo>
                  <a:cubicBezTo>
                    <a:pt x="1758280" y="970326"/>
                    <a:pt x="1698477" y="1005542"/>
                    <a:pt x="1640669" y="1043417"/>
                  </a:cubicBezTo>
                  <a:cubicBezTo>
                    <a:pt x="1533025" y="1113186"/>
                    <a:pt x="1417408" y="1142423"/>
                    <a:pt x="1287837" y="1129798"/>
                  </a:cubicBezTo>
                  <a:cubicBezTo>
                    <a:pt x="1189496" y="1120495"/>
                    <a:pt x="1091154" y="1115844"/>
                    <a:pt x="993478" y="1099232"/>
                  </a:cubicBezTo>
                  <a:cubicBezTo>
                    <a:pt x="984840" y="1094581"/>
                    <a:pt x="976202" y="1091923"/>
                    <a:pt x="966235" y="1092588"/>
                  </a:cubicBezTo>
                  <a:cubicBezTo>
                    <a:pt x="967564" y="1062022"/>
                    <a:pt x="952281" y="1041424"/>
                    <a:pt x="927031" y="1024812"/>
                  </a:cubicBezTo>
                  <a:cubicBezTo>
                    <a:pt x="897130" y="1005542"/>
                    <a:pt x="864571" y="993582"/>
                    <a:pt x="829354" y="993582"/>
                  </a:cubicBezTo>
                  <a:cubicBezTo>
                    <a:pt x="642639" y="991589"/>
                    <a:pt x="455924" y="991589"/>
                    <a:pt x="269873" y="1014180"/>
                  </a:cubicBezTo>
                  <a:cubicBezTo>
                    <a:pt x="218045" y="1018832"/>
                    <a:pt x="166216" y="1027470"/>
                    <a:pt x="117046" y="1044746"/>
                  </a:cubicBezTo>
                  <a:cubicBezTo>
                    <a:pt x="94454" y="1052720"/>
                    <a:pt x="69204" y="1060029"/>
                    <a:pt x="56579" y="1083949"/>
                  </a:cubicBezTo>
                  <a:cubicBezTo>
                    <a:pt x="43290" y="1082621"/>
                    <a:pt x="47941" y="1070660"/>
                    <a:pt x="47277" y="1064680"/>
                  </a:cubicBezTo>
                  <a:cubicBezTo>
                    <a:pt x="26678" y="911852"/>
                    <a:pt x="1428" y="759690"/>
                    <a:pt x="99" y="605533"/>
                  </a:cubicBezTo>
                  <a:cubicBezTo>
                    <a:pt x="-565" y="512508"/>
                    <a:pt x="1428" y="418818"/>
                    <a:pt x="27342" y="327786"/>
                  </a:cubicBezTo>
                  <a:cubicBezTo>
                    <a:pt x="53257" y="299214"/>
                    <a:pt x="76513" y="267984"/>
                    <a:pt x="106414" y="241405"/>
                  </a:cubicBezTo>
                  <a:cubicBezTo>
                    <a:pt x="186150" y="170972"/>
                    <a:pt x="280505" y="123794"/>
                    <a:pt x="374194" y="76617"/>
                  </a:cubicBezTo>
                  <a:cubicBezTo>
                    <a:pt x="412069" y="58012"/>
                    <a:pt x="451273" y="43394"/>
                    <a:pt x="492469" y="35420"/>
                  </a:cubicBezTo>
                  <a:cubicBezTo>
                    <a:pt x="517719" y="30769"/>
                    <a:pt x="544298" y="31433"/>
                    <a:pt x="568883" y="24124"/>
                  </a:cubicBezTo>
                  <a:cubicBezTo>
                    <a:pt x="581508" y="23460"/>
                    <a:pt x="594133" y="23460"/>
                    <a:pt x="606093" y="21466"/>
                  </a:cubicBezTo>
                  <a:cubicBezTo>
                    <a:pt x="681843" y="12164"/>
                    <a:pt x="758256" y="2861"/>
                    <a:pt x="834670" y="868"/>
                  </a:cubicBezTo>
                  <a:cubicBezTo>
                    <a:pt x="975537" y="-2454"/>
                    <a:pt x="1116404" y="4190"/>
                    <a:pt x="1256607" y="13493"/>
                  </a:cubicBezTo>
                  <a:cubicBezTo>
                    <a:pt x="1390829" y="22131"/>
                    <a:pt x="1523723" y="42729"/>
                    <a:pt x="1653294" y="81269"/>
                  </a:cubicBezTo>
                  <a:cubicBezTo>
                    <a:pt x="1688510" y="92564"/>
                    <a:pt x="1722398" y="105189"/>
                    <a:pt x="1743661" y="136419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9CBB4DD-960A-4B17-8DF6-59E5CEFB89C4}"/>
                </a:ext>
              </a:extLst>
            </p:cNvPr>
            <p:cNvSpPr/>
            <p:nvPr/>
          </p:nvSpPr>
          <p:spPr>
            <a:xfrm>
              <a:off x="1227846" y="2436469"/>
              <a:ext cx="1756718" cy="3700016"/>
            </a:xfrm>
            <a:custGeom>
              <a:avLst/>
              <a:gdLst>
                <a:gd name="connsiteX0" fmla="*/ 1116505 w 1756718"/>
                <a:gd name="connsiteY0" fmla="*/ 3154867 h 3700016"/>
                <a:gd name="connsiteX1" fmla="*/ 1106743 w 1756718"/>
                <a:gd name="connsiteY1" fmla="*/ 3186247 h 3700016"/>
                <a:gd name="connsiteX2" fmla="*/ 1015393 w 1756718"/>
                <a:gd name="connsiteY2" fmla="*/ 3560011 h 3700016"/>
                <a:gd name="connsiteX3" fmla="*/ 938688 w 1756718"/>
                <a:gd name="connsiteY3" fmla="*/ 3668095 h 3700016"/>
                <a:gd name="connsiteX4" fmla="*/ 902166 w 1756718"/>
                <a:gd name="connsiteY4" fmla="*/ 3684657 h 3700016"/>
                <a:gd name="connsiteX5" fmla="*/ 874742 w 1756718"/>
                <a:gd name="connsiteY5" fmla="*/ 3694321 h 3700016"/>
                <a:gd name="connsiteX6" fmla="*/ 873819 w 1756718"/>
                <a:gd name="connsiteY6" fmla="*/ 3698404 h 3700016"/>
                <a:gd name="connsiteX7" fmla="*/ 820786 w 1756718"/>
                <a:gd name="connsiteY7" fmla="*/ 3685676 h 3700016"/>
                <a:gd name="connsiteX8" fmla="*/ 672292 w 1756718"/>
                <a:gd name="connsiteY8" fmla="*/ 3523040 h 3700016"/>
                <a:gd name="connsiteX9" fmla="*/ 671333 w 1756718"/>
                <a:gd name="connsiteY9" fmla="*/ 3517845 h 3700016"/>
                <a:gd name="connsiteX10" fmla="*/ 690249 w 1756718"/>
                <a:gd name="connsiteY10" fmla="*/ 3464077 h 3700016"/>
                <a:gd name="connsiteX11" fmla="*/ 723558 w 1756718"/>
                <a:gd name="connsiteY11" fmla="*/ 3379243 h 3700016"/>
                <a:gd name="connsiteX12" fmla="*/ 741360 w 1756718"/>
                <a:gd name="connsiteY12" fmla="*/ 3318799 h 3700016"/>
                <a:gd name="connsiteX13" fmla="*/ 742915 w 1756718"/>
                <a:gd name="connsiteY13" fmla="*/ 3317889 h 3700016"/>
                <a:gd name="connsiteX14" fmla="*/ 745831 w 1756718"/>
                <a:gd name="connsiteY14" fmla="*/ 3307371 h 3700016"/>
                <a:gd name="connsiteX15" fmla="*/ 745487 w 1756718"/>
                <a:gd name="connsiteY15" fmla="*/ 3307071 h 3700016"/>
                <a:gd name="connsiteX16" fmla="*/ 787369 w 1756718"/>
                <a:gd name="connsiteY16" fmla="*/ 3188025 h 3700016"/>
                <a:gd name="connsiteX17" fmla="*/ 789054 w 1756718"/>
                <a:gd name="connsiteY17" fmla="*/ 3189990 h 3700016"/>
                <a:gd name="connsiteX18" fmla="*/ 895032 w 1756718"/>
                <a:gd name="connsiteY18" fmla="*/ 3251509 h 3700016"/>
                <a:gd name="connsiteX19" fmla="*/ 959379 w 1756718"/>
                <a:gd name="connsiteY19" fmla="*/ 3251509 h 3700016"/>
                <a:gd name="connsiteX20" fmla="*/ 958973 w 1756718"/>
                <a:gd name="connsiteY20" fmla="*/ 3254585 h 3700016"/>
                <a:gd name="connsiteX21" fmla="*/ 998146 w 1756718"/>
                <a:gd name="connsiteY21" fmla="*/ 3244201 h 3700016"/>
                <a:gd name="connsiteX22" fmla="*/ 1116505 w 1756718"/>
                <a:gd name="connsiteY22" fmla="*/ 3154867 h 3700016"/>
                <a:gd name="connsiteX23" fmla="*/ 654008 w 1756718"/>
                <a:gd name="connsiteY23" fmla="*/ 1839896 h 3700016"/>
                <a:gd name="connsiteX24" fmla="*/ 648848 w 1756718"/>
                <a:gd name="connsiteY24" fmla="*/ 1852701 h 3700016"/>
                <a:gd name="connsiteX25" fmla="*/ 649184 w 1756718"/>
                <a:gd name="connsiteY25" fmla="*/ 1850010 h 3700016"/>
                <a:gd name="connsiteX26" fmla="*/ 1015963 w 1756718"/>
                <a:gd name="connsiteY26" fmla="*/ 442659 h 3700016"/>
                <a:gd name="connsiteX27" fmla="*/ 1015971 w 1756718"/>
                <a:gd name="connsiteY27" fmla="*/ 442667 h 3700016"/>
                <a:gd name="connsiteX28" fmla="*/ 1155402 w 1756718"/>
                <a:gd name="connsiteY28" fmla="*/ 528272 h 3700016"/>
                <a:gd name="connsiteX29" fmla="*/ 1155375 w 1756718"/>
                <a:gd name="connsiteY29" fmla="*/ 528251 h 3700016"/>
                <a:gd name="connsiteX30" fmla="*/ 909674 w 1756718"/>
                <a:gd name="connsiteY30" fmla="*/ 185547 h 3700016"/>
                <a:gd name="connsiteX31" fmla="*/ 909655 w 1756718"/>
                <a:gd name="connsiteY31" fmla="*/ 186184 h 3700016"/>
                <a:gd name="connsiteX32" fmla="*/ 905004 w 1756718"/>
                <a:gd name="connsiteY32" fmla="*/ 200137 h 3700016"/>
                <a:gd name="connsiteX33" fmla="*/ 901017 w 1756718"/>
                <a:gd name="connsiteY33" fmla="*/ 323064 h 3700016"/>
                <a:gd name="connsiteX34" fmla="*/ 898027 w 1756718"/>
                <a:gd name="connsiteY34" fmla="*/ 564266 h 3700016"/>
                <a:gd name="connsiteX35" fmla="*/ 900990 w 1756718"/>
                <a:gd name="connsiteY35" fmla="*/ 803312 h 3700016"/>
                <a:gd name="connsiteX36" fmla="*/ 902346 w 1756718"/>
                <a:gd name="connsiteY36" fmla="*/ 800150 h 3700016"/>
                <a:gd name="connsiteX37" fmla="*/ 915635 w 1756718"/>
                <a:gd name="connsiteY37" fmla="*/ 204788 h 3700016"/>
                <a:gd name="connsiteX38" fmla="*/ 915635 w 1756718"/>
                <a:gd name="connsiteY38" fmla="*/ 194405 h 3700016"/>
                <a:gd name="connsiteX39" fmla="*/ 1756718 w 1756718"/>
                <a:gd name="connsiteY39" fmla="*/ 0 h 3700016"/>
                <a:gd name="connsiteX40" fmla="*/ 1713528 w 1756718"/>
                <a:gd name="connsiteY40" fmla="*/ 233893 h 3700016"/>
                <a:gd name="connsiteX41" fmla="*/ 1590601 w 1756718"/>
                <a:gd name="connsiteY41" fmla="*/ 772775 h 3700016"/>
                <a:gd name="connsiteX42" fmla="*/ 1465682 w 1756718"/>
                <a:gd name="connsiteY42" fmla="*/ 1190062 h 3700016"/>
                <a:gd name="connsiteX43" fmla="*/ 1417176 w 1756718"/>
                <a:gd name="connsiteY43" fmla="*/ 1482427 h 3700016"/>
                <a:gd name="connsiteX44" fmla="*/ 1381959 w 1756718"/>
                <a:gd name="connsiteY44" fmla="*/ 1908351 h 3700016"/>
                <a:gd name="connsiteX45" fmla="*/ 1397241 w 1756718"/>
                <a:gd name="connsiteY45" fmla="*/ 2108355 h 3700016"/>
                <a:gd name="connsiteX46" fmla="*/ 1366676 w 1756718"/>
                <a:gd name="connsiteY46" fmla="*/ 2463181 h 3700016"/>
                <a:gd name="connsiteX47" fmla="*/ 1237105 w 1756718"/>
                <a:gd name="connsiteY47" fmla="*/ 2903722 h 3700016"/>
                <a:gd name="connsiteX48" fmla="*/ 1217171 w 1756718"/>
                <a:gd name="connsiteY48" fmla="*/ 2940933 h 3700016"/>
                <a:gd name="connsiteX49" fmla="*/ 1203882 w 1756718"/>
                <a:gd name="connsiteY49" fmla="*/ 2914354 h 3700016"/>
                <a:gd name="connsiteX50" fmla="*/ 1208533 w 1756718"/>
                <a:gd name="connsiteY50" fmla="*/ 2874486 h 3700016"/>
                <a:gd name="connsiteX51" fmla="*/ 1229131 w 1756718"/>
                <a:gd name="connsiteY51" fmla="*/ 2846578 h 3700016"/>
                <a:gd name="connsiteX52" fmla="*/ 1229131 w 1756718"/>
                <a:gd name="connsiteY52" fmla="*/ 2758869 h 3700016"/>
                <a:gd name="connsiteX53" fmla="*/ 1221158 w 1756718"/>
                <a:gd name="connsiteY53" fmla="*/ 2737606 h 3700016"/>
                <a:gd name="connsiteX54" fmla="*/ 1217835 w 1756718"/>
                <a:gd name="connsiteY54" fmla="*/ 2702389 h 3700016"/>
                <a:gd name="connsiteX55" fmla="*/ 1225809 w 1756718"/>
                <a:gd name="connsiteY55" fmla="*/ 2667837 h 3700016"/>
                <a:gd name="connsiteX56" fmla="*/ 1205875 w 1756718"/>
                <a:gd name="connsiteY56" fmla="*/ 2604048 h 3700016"/>
                <a:gd name="connsiteX57" fmla="*/ 1191921 w 1756718"/>
                <a:gd name="connsiteY57" fmla="*/ 2587436 h 3700016"/>
                <a:gd name="connsiteX58" fmla="*/ 1166672 w 1756718"/>
                <a:gd name="connsiteY58" fmla="*/ 2548897 h 3700016"/>
                <a:gd name="connsiteX59" fmla="*/ 1130790 w 1756718"/>
                <a:gd name="connsiteY59" fmla="*/ 2457201 h 3700016"/>
                <a:gd name="connsiteX60" fmla="*/ 1049061 w 1756718"/>
                <a:gd name="connsiteY60" fmla="*/ 2393412 h 3700016"/>
                <a:gd name="connsiteX61" fmla="*/ 1047732 w 1756718"/>
                <a:gd name="connsiteY61" fmla="*/ 2376136 h 3700016"/>
                <a:gd name="connsiteX62" fmla="*/ 1056370 w 1756718"/>
                <a:gd name="connsiteY62" fmla="*/ 2337596 h 3700016"/>
                <a:gd name="connsiteX63" fmla="*/ 1049061 w 1756718"/>
                <a:gd name="connsiteY63" fmla="*/ 2222644 h 3700016"/>
                <a:gd name="connsiteX64" fmla="*/ 1096902 w 1756718"/>
                <a:gd name="connsiteY64" fmla="*/ 2095066 h 3700016"/>
                <a:gd name="connsiteX65" fmla="*/ 1088929 w 1756718"/>
                <a:gd name="connsiteY65" fmla="*/ 2062507 h 3700016"/>
                <a:gd name="connsiteX66" fmla="*/ 1080955 w 1756718"/>
                <a:gd name="connsiteY66" fmla="*/ 2050547 h 3700016"/>
                <a:gd name="connsiteX67" fmla="*/ 1103547 w 1756718"/>
                <a:gd name="connsiteY67" fmla="*/ 2047889 h 3700016"/>
                <a:gd name="connsiteX68" fmla="*/ 1143415 w 1756718"/>
                <a:gd name="connsiteY68" fmla="*/ 2019981 h 3700016"/>
                <a:gd name="connsiteX69" fmla="*/ 1166007 w 1756718"/>
                <a:gd name="connsiteY69" fmla="*/ 1899713 h 3700016"/>
                <a:gd name="connsiteX70" fmla="*/ 1142751 w 1756718"/>
                <a:gd name="connsiteY70" fmla="*/ 1875792 h 3700016"/>
                <a:gd name="connsiteX71" fmla="*/ 1122152 w 1756718"/>
                <a:gd name="connsiteY71" fmla="*/ 1857187 h 3700016"/>
                <a:gd name="connsiteX72" fmla="*/ 1143415 w 1756718"/>
                <a:gd name="connsiteY72" fmla="*/ 1839246 h 3700016"/>
                <a:gd name="connsiteX73" fmla="*/ 1163349 w 1756718"/>
                <a:gd name="connsiteY73" fmla="*/ 1815325 h 3700016"/>
                <a:gd name="connsiteX74" fmla="*/ 1144079 w 1756718"/>
                <a:gd name="connsiteY74" fmla="*/ 1702366 h 3700016"/>
                <a:gd name="connsiteX75" fmla="*/ 1094909 w 1756718"/>
                <a:gd name="connsiteY75" fmla="*/ 1630604 h 3700016"/>
                <a:gd name="connsiteX76" fmla="*/ 1072317 w 1756718"/>
                <a:gd name="connsiteY76" fmla="*/ 1628610 h 3700016"/>
                <a:gd name="connsiteX77" fmla="*/ 1050390 w 1756718"/>
                <a:gd name="connsiteY77" fmla="*/ 1637248 h 3700016"/>
                <a:gd name="connsiteX78" fmla="*/ 1041752 w 1756718"/>
                <a:gd name="connsiteY78" fmla="*/ 1610005 h 3700016"/>
                <a:gd name="connsiteX79" fmla="*/ 1013180 w 1756718"/>
                <a:gd name="connsiteY79" fmla="*/ 1576781 h 3700016"/>
                <a:gd name="connsiteX80" fmla="*/ 995638 w 1756718"/>
                <a:gd name="connsiteY80" fmla="*/ 1575136 h 3700016"/>
                <a:gd name="connsiteX81" fmla="*/ 995371 w 1756718"/>
                <a:gd name="connsiteY81" fmla="*/ 1576912 h 3700016"/>
                <a:gd name="connsiteX82" fmla="*/ 916240 w 1756718"/>
                <a:gd name="connsiteY82" fmla="*/ 1576253 h 3700016"/>
                <a:gd name="connsiteX83" fmla="*/ 916300 w 1756718"/>
                <a:gd name="connsiteY83" fmla="*/ 1576914 h 3700016"/>
                <a:gd name="connsiteX84" fmla="*/ 847195 w 1756718"/>
                <a:gd name="connsiteY84" fmla="*/ 1582230 h 3700016"/>
                <a:gd name="connsiteX85" fmla="*/ 744037 w 1756718"/>
                <a:gd name="connsiteY85" fmla="*/ 1627829 h 3700016"/>
                <a:gd name="connsiteX86" fmla="*/ 739870 w 1756718"/>
                <a:gd name="connsiteY86" fmla="*/ 1634569 h 3700016"/>
                <a:gd name="connsiteX87" fmla="*/ 737182 w 1756718"/>
                <a:gd name="connsiteY87" fmla="*/ 1633486 h 3700016"/>
                <a:gd name="connsiteX88" fmla="*/ 730894 w 1756718"/>
                <a:gd name="connsiteY88" fmla="*/ 1649089 h 3700016"/>
                <a:gd name="connsiteX89" fmla="*/ 715444 w 1756718"/>
                <a:gd name="connsiteY89" fmla="*/ 1674082 h 3700016"/>
                <a:gd name="connsiteX90" fmla="*/ 697690 w 1756718"/>
                <a:gd name="connsiteY90" fmla="*/ 1729742 h 3700016"/>
                <a:gd name="connsiteX91" fmla="*/ 697250 w 1756718"/>
                <a:gd name="connsiteY91" fmla="*/ 1732583 h 3700016"/>
                <a:gd name="connsiteX92" fmla="*/ 662658 w 1756718"/>
                <a:gd name="connsiteY92" fmla="*/ 1818429 h 3700016"/>
                <a:gd name="connsiteX93" fmla="*/ 660729 w 1756718"/>
                <a:gd name="connsiteY93" fmla="*/ 1795856 h 3700016"/>
                <a:gd name="connsiteX94" fmla="*/ 660599 w 1756718"/>
                <a:gd name="connsiteY94" fmla="*/ 1795617 h 3700016"/>
                <a:gd name="connsiteX95" fmla="*/ 662610 w 1756718"/>
                <a:gd name="connsiteY95" fmla="*/ 1820586 h 3700016"/>
                <a:gd name="connsiteX96" fmla="*/ 648521 w 1756718"/>
                <a:gd name="connsiteY96" fmla="*/ 1849345 h 3700016"/>
                <a:gd name="connsiteX97" fmla="*/ 647192 w 1756718"/>
                <a:gd name="connsiteY97" fmla="*/ 1859977 h 3700016"/>
                <a:gd name="connsiteX98" fmla="*/ 659817 w 1756718"/>
                <a:gd name="connsiteY98" fmla="*/ 2034067 h 3700016"/>
                <a:gd name="connsiteX99" fmla="*/ 669119 w 1756718"/>
                <a:gd name="connsiteY99" fmla="*/ 2230085 h 3700016"/>
                <a:gd name="connsiteX100" fmla="*/ 647192 w 1756718"/>
                <a:gd name="connsiteY100" fmla="*/ 2380255 h 3700016"/>
                <a:gd name="connsiteX101" fmla="*/ 611311 w 1756718"/>
                <a:gd name="connsiteY101" fmla="*/ 2509826 h 3700016"/>
                <a:gd name="connsiteX102" fmla="*/ 605331 w 1756718"/>
                <a:gd name="connsiteY102" fmla="*/ 2574279 h 3700016"/>
                <a:gd name="connsiteX103" fmla="*/ 588054 w 1756718"/>
                <a:gd name="connsiteY103" fmla="*/ 2578266 h 3700016"/>
                <a:gd name="connsiteX104" fmla="*/ 589383 w 1756718"/>
                <a:gd name="connsiteY104" fmla="*/ 2461319 h 3700016"/>
                <a:gd name="connsiteX105" fmla="*/ 584068 w 1756718"/>
                <a:gd name="connsiteY105" fmla="*/ 2400189 h 3700016"/>
                <a:gd name="connsiteX106" fmla="*/ 582074 w 1756718"/>
                <a:gd name="connsiteY106" fmla="*/ 2220118 h 3700016"/>
                <a:gd name="connsiteX107" fmla="*/ 567456 w 1756718"/>
                <a:gd name="connsiteY107" fmla="*/ 2180250 h 3700016"/>
                <a:gd name="connsiteX108" fmla="*/ 416622 w 1756718"/>
                <a:gd name="connsiteY108" fmla="*/ 2052672 h 3700016"/>
                <a:gd name="connsiteX109" fmla="*/ 308978 w 1756718"/>
                <a:gd name="connsiteY109" fmla="*/ 1857319 h 3700016"/>
                <a:gd name="connsiteX110" fmla="*/ 291038 w 1756718"/>
                <a:gd name="connsiteY110" fmla="*/ 1649341 h 3700016"/>
                <a:gd name="connsiteX111" fmla="*/ 270438 w 1756718"/>
                <a:gd name="connsiteY111" fmla="*/ 1392856 h 3700016"/>
                <a:gd name="connsiteX112" fmla="*/ 52493 w 1756718"/>
                <a:gd name="connsiteY112" fmla="*/ 386188 h 3700016"/>
                <a:gd name="connsiteX113" fmla="*/ 0 w 1756718"/>
                <a:gd name="connsiteY113" fmla="*/ 154953 h 3700016"/>
                <a:gd name="connsiteX114" fmla="*/ 60467 w 1756718"/>
                <a:gd name="connsiteY114" fmla="*/ 115750 h 3700016"/>
                <a:gd name="connsiteX115" fmla="*/ 213294 w 1756718"/>
                <a:gd name="connsiteY115" fmla="*/ 85184 h 3700016"/>
                <a:gd name="connsiteX116" fmla="*/ 215287 w 1756718"/>
                <a:gd name="connsiteY116" fmla="*/ 119736 h 3700016"/>
                <a:gd name="connsiteX117" fmla="*/ 339544 w 1756718"/>
                <a:gd name="connsiteY117" fmla="*/ 604797 h 3700016"/>
                <a:gd name="connsiteX118" fmla="*/ 395359 w 1756718"/>
                <a:gd name="connsiteY118" fmla="*/ 807460 h 3700016"/>
                <a:gd name="connsiteX119" fmla="*/ 464463 w 1756718"/>
                <a:gd name="connsiteY119" fmla="*/ 1189530 h 3700016"/>
                <a:gd name="connsiteX120" fmla="*/ 514963 w 1756718"/>
                <a:gd name="connsiteY120" fmla="*/ 1535717 h 3700016"/>
                <a:gd name="connsiteX121" fmla="*/ 547522 w 1756718"/>
                <a:gd name="connsiteY121" fmla="*/ 1644025 h 3700016"/>
                <a:gd name="connsiteX122" fmla="*/ 629251 w 1756718"/>
                <a:gd name="connsiteY122" fmla="*/ 1749011 h 3700016"/>
                <a:gd name="connsiteX123" fmla="*/ 635926 w 1756718"/>
                <a:gd name="connsiteY123" fmla="*/ 1757261 h 3700016"/>
                <a:gd name="connsiteX124" fmla="*/ 629914 w 1756718"/>
                <a:gd name="connsiteY124" fmla="*/ 1749676 h 3700016"/>
                <a:gd name="connsiteX125" fmla="*/ 548185 w 1756718"/>
                <a:gd name="connsiteY125" fmla="*/ 1644690 h 3700016"/>
                <a:gd name="connsiteX126" fmla="*/ 515626 w 1756718"/>
                <a:gd name="connsiteY126" fmla="*/ 1536382 h 3700016"/>
                <a:gd name="connsiteX127" fmla="*/ 465127 w 1756718"/>
                <a:gd name="connsiteY127" fmla="*/ 1190194 h 3700016"/>
                <a:gd name="connsiteX128" fmla="*/ 396022 w 1756718"/>
                <a:gd name="connsiteY128" fmla="*/ 808125 h 3700016"/>
                <a:gd name="connsiteX129" fmla="*/ 340207 w 1756718"/>
                <a:gd name="connsiteY129" fmla="*/ 605462 h 3700016"/>
                <a:gd name="connsiteX130" fmla="*/ 215951 w 1756718"/>
                <a:gd name="connsiteY130" fmla="*/ 120401 h 3700016"/>
                <a:gd name="connsiteX131" fmla="*/ 213958 w 1756718"/>
                <a:gd name="connsiteY131" fmla="*/ 85849 h 3700016"/>
                <a:gd name="connsiteX132" fmla="*/ 773439 w 1756718"/>
                <a:gd name="connsiteY132" fmla="*/ 65250 h 3700016"/>
                <a:gd name="connsiteX133" fmla="*/ 871116 w 1756718"/>
                <a:gd name="connsiteY133" fmla="*/ 96480 h 3700016"/>
                <a:gd name="connsiteX134" fmla="*/ 900436 w 1756718"/>
                <a:gd name="connsiteY134" fmla="*/ 124637 h 3700016"/>
                <a:gd name="connsiteX135" fmla="*/ 910301 w 1756718"/>
                <a:gd name="connsiteY135" fmla="*/ 164181 h 3700016"/>
                <a:gd name="connsiteX136" fmla="*/ 910319 w 1756718"/>
                <a:gd name="connsiteY136" fmla="*/ 163591 h 3700016"/>
                <a:gd name="connsiteX137" fmla="*/ 933057 w 1756718"/>
                <a:gd name="connsiteY137" fmla="*/ 169136 h 3700016"/>
                <a:gd name="connsiteX138" fmla="*/ 932779 w 1756718"/>
                <a:gd name="connsiteY138" fmla="*/ 165452 h 3700016"/>
                <a:gd name="connsiteX139" fmla="*/ 1227138 w 1756718"/>
                <a:gd name="connsiteY139" fmla="*/ 196018 h 3700016"/>
                <a:gd name="connsiteX140" fmla="*/ 1579970 w 1756718"/>
                <a:gd name="connsiteY140" fmla="*/ 109637 h 3700016"/>
                <a:gd name="connsiteX141" fmla="*/ 1756718 w 1756718"/>
                <a:gd name="connsiteY141" fmla="*/ 0 h 370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1756718" h="3700016">
                  <a:moveTo>
                    <a:pt x="1116505" y="3154867"/>
                  </a:moveTo>
                  <a:cubicBezTo>
                    <a:pt x="1118597" y="3166722"/>
                    <a:pt x="1111624" y="3176485"/>
                    <a:pt x="1106743" y="3186247"/>
                  </a:cubicBezTo>
                  <a:cubicBezTo>
                    <a:pt x="1051655" y="3304791"/>
                    <a:pt x="1027248" y="3431006"/>
                    <a:pt x="1015393" y="3560011"/>
                  </a:cubicBezTo>
                  <a:cubicBezTo>
                    <a:pt x="1010512" y="3612310"/>
                    <a:pt x="991685" y="3650662"/>
                    <a:pt x="938688" y="3668095"/>
                  </a:cubicBezTo>
                  <a:cubicBezTo>
                    <a:pt x="926136" y="3672628"/>
                    <a:pt x="914282" y="3678904"/>
                    <a:pt x="902166" y="3684657"/>
                  </a:cubicBezTo>
                  <a:lnTo>
                    <a:pt x="874742" y="3694321"/>
                  </a:lnTo>
                  <a:lnTo>
                    <a:pt x="873819" y="3698404"/>
                  </a:lnTo>
                  <a:cubicBezTo>
                    <a:pt x="854020" y="3703354"/>
                    <a:pt x="837756" y="3696283"/>
                    <a:pt x="820786" y="3685676"/>
                  </a:cubicBezTo>
                  <a:cubicBezTo>
                    <a:pt x="755731" y="3645371"/>
                    <a:pt x="716133" y="3582437"/>
                    <a:pt x="672292" y="3523040"/>
                  </a:cubicBezTo>
                  <a:lnTo>
                    <a:pt x="671333" y="3517845"/>
                  </a:lnTo>
                  <a:lnTo>
                    <a:pt x="690249" y="3464077"/>
                  </a:lnTo>
                  <a:lnTo>
                    <a:pt x="723558" y="3379243"/>
                  </a:lnTo>
                  <a:lnTo>
                    <a:pt x="741360" y="3318799"/>
                  </a:lnTo>
                  <a:lnTo>
                    <a:pt x="742915" y="3317889"/>
                  </a:lnTo>
                  <a:cubicBezTo>
                    <a:pt x="745478" y="3315149"/>
                    <a:pt x="746892" y="3311614"/>
                    <a:pt x="745831" y="3307371"/>
                  </a:cubicBezTo>
                  <a:lnTo>
                    <a:pt x="745487" y="3307071"/>
                  </a:lnTo>
                  <a:lnTo>
                    <a:pt x="787369" y="3188025"/>
                  </a:lnTo>
                  <a:lnTo>
                    <a:pt x="789054" y="3189990"/>
                  </a:lnTo>
                  <a:cubicBezTo>
                    <a:pt x="818487" y="3217745"/>
                    <a:pt x="852252" y="3240196"/>
                    <a:pt x="895032" y="3251509"/>
                  </a:cubicBezTo>
                  <a:cubicBezTo>
                    <a:pt x="916246" y="3257165"/>
                    <a:pt x="938166" y="3254338"/>
                    <a:pt x="959379" y="3251509"/>
                  </a:cubicBezTo>
                  <a:lnTo>
                    <a:pt x="958973" y="3254585"/>
                  </a:lnTo>
                  <a:lnTo>
                    <a:pt x="998146" y="3244201"/>
                  </a:lnTo>
                  <a:cubicBezTo>
                    <a:pt x="1044463" y="3225602"/>
                    <a:pt x="1081465" y="3191999"/>
                    <a:pt x="1116505" y="3154867"/>
                  </a:cubicBezTo>
                  <a:close/>
                  <a:moveTo>
                    <a:pt x="654008" y="1839896"/>
                  </a:moveTo>
                  <a:lnTo>
                    <a:pt x="648848" y="1852701"/>
                  </a:lnTo>
                  <a:lnTo>
                    <a:pt x="649184" y="1850010"/>
                  </a:lnTo>
                  <a:close/>
                  <a:moveTo>
                    <a:pt x="1015963" y="442659"/>
                  </a:moveTo>
                  <a:lnTo>
                    <a:pt x="1015971" y="442667"/>
                  </a:lnTo>
                  <a:lnTo>
                    <a:pt x="1155402" y="528272"/>
                  </a:lnTo>
                  <a:lnTo>
                    <a:pt x="1155375" y="528251"/>
                  </a:lnTo>
                  <a:close/>
                  <a:moveTo>
                    <a:pt x="909674" y="185547"/>
                  </a:moveTo>
                  <a:lnTo>
                    <a:pt x="909655" y="186184"/>
                  </a:lnTo>
                  <a:cubicBezTo>
                    <a:pt x="903675" y="189506"/>
                    <a:pt x="905004" y="195486"/>
                    <a:pt x="905004" y="200137"/>
                  </a:cubicBezTo>
                  <a:cubicBezTo>
                    <a:pt x="903675" y="240670"/>
                    <a:pt x="902346" y="281867"/>
                    <a:pt x="901017" y="323064"/>
                  </a:cubicBezTo>
                  <a:cubicBezTo>
                    <a:pt x="898359" y="403465"/>
                    <a:pt x="897695" y="483865"/>
                    <a:pt x="898027" y="564266"/>
                  </a:cubicBezTo>
                  <a:lnTo>
                    <a:pt x="900990" y="803312"/>
                  </a:lnTo>
                  <a:lnTo>
                    <a:pt x="902346" y="800150"/>
                  </a:lnTo>
                  <a:cubicBezTo>
                    <a:pt x="906997" y="601475"/>
                    <a:pt x="917629" y="403463"/>
                    <a:pt x="915635" y="204788"/>
                  </a:cubicBezTo>
                  <a:cubicBezTo>
                    <a:pt x="915635" y="201466"/>
                    <a:pt x="916134" y="197811"/>
                    <a:pt x="915635" y="194405"/>
                  </a:cubicBezTo>
                  <a:close/>
                  <a:moveTo>
                    <a:pt x="1756718" y="0"/>
                  </a:moveTo>
                  <a:cubicBezTo>
                    <a:pt x="1746087" y="78407"/>
                    <a:pt x="1728811" y="156150"/>
                    <a:pt x="1713528" y="233893"/>
                  </a:cubicBezTo>
                  <a:cubicBezTo>
                    <a:pt x="1676982" y="414628"/>
                    <a:pt x="1646417" y="596692"/>
                    <a:pt x="1590601" y="772775"/>
                  </a:cubicBezTo>
                  <a:cubicBezTo>
                    <a:pt x="1546747" y="910985"/>
                    <a:pt x="1506879" y="1050524"/>
                    <a:pt x="1465682" y="1190062"/>
                  </a:cubicBezTo>
                  <a:cubicBezTo>
                    <a:pt x="1437110" y="1285081"/>
                    <a:pt x="1428472" y="1384086"/>
                    <a:pt x="1417176" y="1482427"/>
                  </a:cubicBezTo>
                  <a:cubicBezTo>
                    <a:pt x="1400564" y="1623959"/>
                    <a:pt x="1382623" y="1765490"/>
                    <a:pt x="1381959" y="1908351"/>
                  </a:cubicBezTo>
                  <a:cubicBezTo>
                    <a:pt x="1381294" y="1975462"/>
                    <a:pt x="1390597" y="2041908"/>
                    <a:pt x="1397241" y="2108355"/>
                  </a:cubicBezTo>
                  <a:cubicBezTo>
                    <a:pt x="1409866" y="2228624"/>
                    <a:pt x="1395913" y="2346235"/>
                    <a:pt x="1366676" y="2463181"/>
                  </a:cubicBezTo>
                  <a:cubicBezTo>
                    <a:pt x="1329466" y="2612022"/>
                    <a:pt x="1293585" y="2760862"/>
                    <a:pt x="1237105" y="2903722"/>
                  </a:cubicBezTo>
                  <a:cubicBezTo>
                    <a:pt x="1231789" y="2917012"/>
                    <a:pt x="1227138" y="2930301"/>
                    <a:pt x="1217171" y="2940933"/>
                  </a:cubicBezTo>
                  <a:cubicBezTo>
                    <a:pt x="1218500" y="2928972"/>
                    <a:pt x="1213184" y="2921663"/>
                    <a:pt x="1203882" y="2914354"/>
                  </a:cubicBezTo>
                  <a:cubicBezTo>
                    <a:pt x="1183283" y="2898407"/>
                    <a:pt x="1185277" y="2885782"/>
                    <a:pt x="1208533" y="2874486"/>
                  </a:cubicBezTo>
                  <a:cubicBezTo>
                    <a:pt x="1220493" y="2868506"/>
                    <a:pt x="1229796" y="2861861"/>
                    <a:pt x="1229131" y="2846578"/>
                  </a:cubicBezTo>
                  <a:cubicBezTo>
                    <a:pt x="1227802" y="2817342"/>
                    <a:pt x="1233118" y="2788105"/>
                    <a:pt x="1229131" y="2758869"/>
                  </a:cubicBezTo>
                  <a:cubicBezTo>
                    <a:pt x="1227802" y="2750895"/>
                    <a:pt x="1228467" y="2743586"/>
                    <a:pt x="1221158" y="2737606"/>
                  </a:cubicBezTo>
                  <a:cubicBezTo>
                    <a:pt x="1207868" y="2727639"/>
                    <a:pt x="1210526" y="2715014"/>
                    <a:pt x="1217835" y="2702389"/>
                  </a:cubicBezTo>
                  <a:cubicBezTo>
                    <a:pt x="1224480" y="2691758"/>
                    <a:pt x="1230460" y="2681791"/>
                    <a:pt x="1225809" y="2667837"/>
                  </a:cubicBezTo>
                  <a:cubicBezTo>
                    <a:pt x="1218500" y="2647238"/>
                    <a:pt x="1212520" y="2625311"/>
                    <a:pt x="1205875" y="2604048"/>
                  </a:cubicBezTo>
                  <a:cubicBezTo>
                    <a:pt x="1203217" y="2596739"/>
                    <a:pt x="1202553" y="2586772"/>
                    <a:pt x="1191921" y="2587436"/>
                  </a:cubicBezTo>
                  <a:cubicBezTo>
                    <a:pt x="1160027" y="2589430"/>
                    <a:pt x="1162020" y="2568831"/>
                    <a:pt x="1166672" y="2548897"/>
                  </a:cubicBezTo>
                  <a:cubicBezTo>
                    <a:pt x="1175310" y="2509694"/>
                    <a:pt x="1157369" y="2481786"/>
                    <a:pt x="1130790" y="2457201"/>
                  </a:cubicBezTo>
                  <a:cubicBezTo>
                    <a:pt x="1105540" y="2433280"/>
                    <a:pt x="1080955" y="2408694"/>
                    <a:pt x="1049061" y="2393412"/>
                  </a:cubicBezTo>
                  <a:cubicBezTo>
                    <a:pt x="1039758" y="2388760"/>
                    <a:pt x="1036436" y="2379458"/>
                    <a:pt x="1047732" y="2376136"/>
                  </a:cubicBezTo>
                  <a:cubicBezTo>
                    <a:pt x="1075639" y="2368162"/>
                    <a:pt x="1065008" y="2350886"/>
                    <a:pt x="1056370" y="2337596"/>
                  </a:cubicBezTo>
                  <a:cubicBezTo>
                    <a:pt x="1032449" y="2299722"/>
                    <a:pt x="1036436" y="2261847"/>
                    <a:pt x="1049061" y="2222644"/>
                  </a:cubicBezTo>
                  <a:cubicBezTo>
                    <a:pt x="1062350" y="2179453"/>
                    <a:pt x="1078962" y="2136928"/>
                    <a:pt x="1096902" y="2095066"/>
                  </a:cubicBezTo>
                  <a:cubicBezTo>
                    <a:pt x="1102883" y="2081777"/>
                    <a:pt x="1106205" y="2070481"/>
                    <a:pt x="1088929" y="2062507"/>
                  </a:cubicBezTo>
                  <a:cubicBezTo>
                    <a:pt x="1084942" y="2060514"/>
                    <a:pt x="1078962" y="2057856"/>
                    <a:pt x="1080955" y="2050547"/>
                  </a:cubicBezTo>
                  <a:cubicBezTo>
                    <a:pt x="1087600" y="2044567"/>
                    <a:pt x="1096238" y="2046560"/>
                    <a:pt x="1103547" y="2047889"/>
                  </a:cubicBezTo>
                  <a:cubicBezTo>
                    <a:pt x="1126803" y="2052540"/>
                    <a:pt x="1136770" y="2041908"/>
                    <a:pt x="1143415" y="2019981"/>
                  </a:cubicBezTo>
                  <a:cubicBezTo>
                    <a:pt x="1154711" y="1980778"/>
                    <a:pt x="1164013" y="1940910"/>
                    <a:pt x="1166007" y="1899713"/>
                  </a:cubicBezTo>
                  <a:cubicBezTo>
                    <a:pt x="1166672" y="1881772"/>
                    <a:pt x="1162020" y="1872469"/>
                    <a:pt x="1142751" y="1875792"/>
                  </a:cubicBezTo>
                  <a:cubicBezTo>
                    <a:pt x="1128797" y="1877785"/>
                    <a:pt x="1122152" y="1873134"/>
                    <a:pt x="1122152" y="1857187"/>
                  </a:cubicBezTo>
                  <a:cubicBezTo>
                    <a:pt x="1122152" y="1839911"/>
                    <a:pt x="1130790" y="1837253"/>
                    <a:pt x="1143415" y="1839246"/>
                  </a:cubicBezTo>
                  <a:cubicBezTo>
                    <a:pt x="1163349" y="1841904"/>
                    <a:pt x="1166007" y="1831273"/>
                    <a:pt x="1163349" y="1815325"/>
                  </a:cubicBezTo>
                  <a:cubicBezTo>
                    <a:pt x="1158033" y="1777451"/>
                    <a:pt x="1154046" y="1739576"/>
                    <a:pt x="1144079" y="1702366"/>
                  </a:cubicBezTo>
                  <a:cubicBezTo>
                    <a:pt x="1136106" y="1672465"/>
                    <a:pt x="1117501" y="1650538"/>
                    <a:pt x="1094909" y="1630604"/>
                  </a:cubicBezTo>
                  <a:cubicBezTo>
                    <a:pt x="1088264" y="1624623"/>
                    <a:pt x="1080955" y="1618643"/>
                    <a:pt x="1072317" y="1628610"/>
                  </a:cubicBezTo>
                  <a:cubicBezTo>
                    <a:pt x="1066337" y="1634590"/>
                    <a:pt x="1062350" y="1643228"/>
                    <a:pt x="1050390" y="1637248"/>
                  </a:cubicBezTo>
                  <a:cubicBezTo>
                    <a:pt x="1036436" y="1630604"/>
                    <a:pt x="1039758" y="1619972"/>
                    <a:pt x="1041752" y="1610005"/>
                  </a:cubicBezTo>
                  <a:cubicBezTo>
                    <a:pt x="1045738" y="1586748"/>
                    <a:pt x="1035771" y="1576781"/>
                    <a:pt x="1013180" y="1576781"/>
                  </a:cubicBezTo>
                  <a:lnTo>
                    <a:pt x="995638" y="1575136"/>
                  </a:lnTo>
                  <a:lnTo>
                    <a:pt x="995371" y="1576912"/>
                  </a:lnTo>
                  <a:lnTo>
                    <a:pt x="916240" y="1576253"/>
                  </a:lnTo>
                  <a:lnTo>
                    <a:pt x="916300" y="1576914"/>
                  </a:lnTo>
                  <a:cubicBezTo>
                    <a:pt x="893043" y="1578908"/>
                    <a:pt x="870452" y="1581566"/>
                    <a:pt x="847195" y="1582230"/>
                  </a:cubicBezTo>
                  <a:cubicBezTo>
                    <a:pt x="800350" y="1583891"/>
                    <a:pt x="767459" y="1601167"/>
                    <a:pt x="744037" y="1627829"/>
                  </a:cubicBezTo>
                  <a:lnTo>
                    <a:pt x="739870" y="1634569"/>
                  </a:lnTo>
                  <a:lnTo>
                    <a:pt x="737182" y="1633486"/>
                  </a:lnTo>
                  <a:lnTo>
                    <a:pt x="730894" y="1649089"/>
                  </a:lnTo>
                  <a:lnTo>
                    <a:pt x="715444" y="1674082"/>
                  </a:lnTo>
                  <a:cubicBezTo>
                    <a:pt x="707906" y="1691327"/>
                    <a:pt x="702175" y="1710140"/>
                    <a:pt x="697690" y="1729742"/>
                  </a:cubicBezTo>
                  <a:lnTo>
                    <a:pt x="697250" y="1732583"/>
                  </a:lnTo>
                  <a:lnTo>
                    <a:pt x="662658" y="1818429"/>
                  </a:lnTo>
                  <a:lnTo>
                    <a:pt x="660729" y="1795856"/>
                  </a:lnTo>
                  <a:lnTo>
                    <a:pt x="660599" y="1795617"/>
                  </a:lnTo>
                  <a:lnTo>
                    <a:pt x="662610" y="1820586"/>
                  </a:lnTo>
                  <a:cubicBezTo>
                    <a:pt x="660897" y="1829536"/>
                    <a:pt x="656495" y="1839046"/>
                    <a:pt x="648521" y="1849345"/>
                  </a:cubicBezTo>
                  <a:cubicBezTo>
                    <a:pt x="646528" y="1852003"/>
                    <a:pt x="647192" y="1855990"/>
                    <a:pt x="647192" y="1859977"/>
                  </a:cubicBezTo>
                  <a:cubicBezTo>
                    <a:pt x="647192" y="1918450"/>
                    <a:pt x="643205" y="1976258"/>
                    <a:pt x="659817" y="2034067"/>
                  </a:cubicBezTo>
                  <a:cubicBezTo>
                    <a:pt x="678422" y="2097856"/>
                    <a:pt x="677093" y="2164303"/>
                    <a:pt x="669119" y="2230085"/>
                  </a:cubicBezTo>
                  <a:cubicBezTo>
                    <a:pt x="663804" y="2280585"/>
                    <a:pt x="639883" y="2327762"/>
                    <a:pt x="647192" y="2380255"/>
                  </a:cubicBezTo>
                  <a:cubicBezTo>
                    <a:pt x="630580" y="2422116"/>
                    <a:pt x="612640" y="2463977"/>
                    <a:pt x="611311" y="2509826"/>
                  </a:cubicBezTo>
                  <a:cubicBezTo>
                    <a:pt x="611311" y="2531088"/>
                    <a:pt x="602008" y="2552352"/>
                    <a:pt x="605331" y="2574279"/>
                  </a:cubicBezTo>
                  <a:cubicBezTo>
                    <a:pt x="599350" y="2575608"/>
                    <a:pt x="594035" y="2576937"/>
                    <a:pt x="588054" y="2578266"/>
                  </a:cubicBezTo>
                  <a:cubicBezTo>
                    <a:pt x="580081" y="2539062"/>
                    <a:pt x="592041" y="2500523"/>
                    <a:pt x="589383" y="2461319"/>
                  </a:cubicBezTo>
                  <a:cubicBezTo>
                    <a:pt x="588054" y="2440721"/>
                    <a:pt x="589383" y="2420787"/>
                    <a:pt x="584068" y="2400189"/>
                  </a:cubicBezTo>
                  <a:cubicBezTo>
                    <a:pt x="568120" y="2340387"/>
                    <a:pt x="574765" y="2279920"/>
                    <a:pt x="582074" y="2220118"/>
                  </a:cubicBezTo>
                  <a:cubicBezTo>
                    <a:pt x="584068" y="2203506"/>
                    <a:pt x="580745" y="2191546"/>
                    <a:pt x="567456" y="2180250"/>
                  </a:cubicBezTo>
                  <a:cubicBezTo>
                    <a:pt x="516956" y="2138389"/>
                    <a:pt x="468450" y="2093205"/>
                    <a:pt x="416622" y="2052672"/>
                  </a:cubicBezTo>
                  <a:cubicBezTo>
                    <a:pt x="352169" y="2002173"/>
                    <a:pt x="320274" y="1936390"/>
                    <a:pt x="308978" y="1857319"/>
                  </a:cubicBezTo>
                  <a:cubicBezTo>
                    <a:pt x="298347" y="1788214"/>
                    <a:pt x="273096" y="1716452"/>
                    <a:pt x="291038" y="1649341"/>
                  </a:cubicBezTo>
                  <a:cubicBezTo>
                    <a:pt x="314958" y="1558309"/>
                    <a:pt x="289709" y="1476579"/>
                    <a:pt x="270438" y="1392856"/>
                  </a:cubicBezTo>
                  <a:cubicBezTo>
                    <a:pt x="193360" y="1057965"/>
                    <a:pt x="123591" y="721743"/>
                    <a:pt x="52493" y="386188"/>
                  </a:cubicBezTo>
                  <a:cubicBezTo>
                    <a:pt x="36546" y="309110"/>
                    <a:pt x="22592" y="231367"/>
                    <a:pt x="0" y="154953"/>
                  </a:cubicBezTo>
                  <a:cubicBezTo>
                    <a:pt x="12625" y="130368"/>
                    <a:pt x="37875" y="123723"/>
                    <a:pt x="60467" y="115750"/>
                  </a:cubicBezTo>
                  <a:cubicBezTo>
                    <a:pt x="109637" y="98473"/>
                    <a:pt x="161466" y="89835"/>
                    <a:pt x="213294" y="85184"/>
                  </a:cubicBezTo>
                  <a:cubicBezTo>
                    <a:pt x="213958" y="96480"/>
                    <a:pt x="212629" y="108440"/>
                    <a:pt x="215287" y="119736"/>
                  </a:cubicBezTo>
                  <a:cubicBezTo>
                    <a:pt x="255155" y="281866"/>
                    <a:pt x="292367" y="444661"/>
                    <a:pt x="339544" y="604797"/>
                  </a:cubicBezTo>
                  <a:cubicBezTo>
                    <a:pt x="359478" y="671908"/>
                    <a:pt x="382734" y="738355"/>
                    <a:pt x="395359" y="807460"/>
                  </a:cubicBezTo>
                  <a:cubicBezTo>
                    <a:pt x="417951" y="935037"/>
                    <a:pt x="439214" y="1062616"/>
                    <a:pt x="464463" y="1189530"/>
                  </a:cubicBezTo>
                  <a:cubicBezTo>
                    <a:pt x="487055" y="1303818"/>
                    <a:pt x="515628" y="1417442"/>
                    <a:pt x="514963" y="1535717"/>
                  </a:cubicBezTo>
                  <a:cubicBezTo>
                    <a:pt x="514963" y="1572927"/>
                    <a:pt x="524266" y="1612130"/>
                    <a:pt x="547522" y="1644025"/>
                  </a:cubicBezTo>
                  <a:cubicBezTo>
                    <a:pt x="573436" y="1679906"/>
                    <a:pt x="600679" y="1715123"/>
                    <a:pt x="629251" y="1749011"/>
                  </a:cubicBezTo>
                  <a:lnTo>
                    <a:pt x="635926" y="1757261"/>
                  </a:lnTo>
                  <a:lnTo>
                    <a:pt x="629914" y="1749676"/>
                  </a:lnTo>
                  <a:cubicBezTo>
                    <a:pt x="601342" y="1715788"/>
                    <a:pt x="574099" y="1680571"/>
                    <a:pt x="548185" y="1644690"/>
                  </a:cubicBezTo>
                  <a:cubicBezTo>
                    <a:pt x="524929" y="1612796"/>
                    <a:pt x="515626" y="1573592"/>
                    <a:pt x="515626" y="1536382"/>
                  </a:cubicBezTo>
                  <a:cubicBezTo>
                    <a:pt x="516291" y="1418106"/>
                    <a:pt x="487718" y="1305147"/>
                    <a:pt x="465127" y="1190194"/>
                  </a:cubicBezTo>
                  <a:cubicBezTo>
                    <a:pt x="439877" y="1063281"/>
                    <a:pt x="419278" y="935039"/>
                    <a:pt x="396022" y="808125"/>
                  </a:cubicBezTo>
                  <a:cubicBezTo>
                    <a:pt x="383397" y="739020"/>
                    <a:pt x="360141" y="672573"/>
                    <a:pt x="340207" y="605462"/>
                  </a:cubicBezTo>
                  <a:cubicBezTo>
                    <a:pt x="293030" y="445326"/>
                    <a:pt x="255819" y="282531"/>
                    <a:pt x="215951" y="120401"/>
                  </a:cubicBezTo>
                  <a:cubicBezTo>
                    <a:pt x="213294" y="109105"/>
                    <a:pt x="214623" y="97145"/>
                    <a:pt x="213958" y="85849"/>
                  </a:cubicBezTo>
                  <a:cubicBezTo>
                    <a:pt x="400009" y="63257"/>
                    <a:pt x="586724" y="63257"/>
                    <a:pt x="773439" y="65250"/>
                  </a:cubicBezTo>
                  <a:cubicBezTo>
                    <a:pt x="808656" y="65915"/>
                    <a:pt x="841215" y="77875"/>
                    <a:pt x="871116" y="96480"/>
                  </a:cubicBezTo>
                  <a:cubicBezTo>
                    <a:pt x="883741" y="104454"/>
                    <a:pt x="893708" y="113591"/>
                    <a:pt x="900436" y="124637"/>
                  </a:cubicBezTo>
                  <a:lnTo>
                    <a:pt x="910301" y="164181"/>
                  </a:lnTo>
                  <a:lnTo>
                    <a:pt x="910319" y="163591"/>
                  </a:lnTo>
                  <a:lnTo>
                    <a:pt x="933057" y="169136"/>
                  </a:lnTo>
                  <a:lnTo>
                    <a:pt x="932779" y="165452"/>
                  </a:lnTo>
                  <a:cubicBezTo>
                    <a:pt x="1030456" y="182064"/>
                    <a:pt x="1128797" y="186715"/>
                    <a:pt x="1227138" y="196018"/>
                  </a:cubicBezTo>
                  <a:cubicBezTo>
                    <a:pt x="1356709" y="208643"/>
                    <a:pt x="1472326" y="179406"/>
                    <a:pt x="1579970" y="109637"/>
                  </a:cubicBezTo>
                  <a:cubicBezTo>
                    <a:pt x="1638443" y="71763"/>
                    <a:pt x="1698245" y="36546"/>
                    <a:pt x="1756718" y="0"/>
                  </a:cubicBezTo>
                  <a:close/>
                </a:path>
              </a:pathLst>
            </a:custGeom>
            <a:solidFill>
              <a:srgbClr val="CE8D78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38CDD3C-F7DE-45BF-BB17-884204B5A4E8}"/>
                </a:ext>
              </a:extLst>
            </p:cNvPr>
            <p:cNvSpPr/>
            <p:nvPr/>
          </p:nvSpPr>
          <p:spPr>
            <a:xfrm>
              <a:off x="596966" y="-109"/>
              <a:ext cx="2810079" cy="1977468"/>
            </a:xfrm>
            <a:custGeom>
              <a:avLst/>
              <a:gdLst>
                <a:gd name="connsiteX0" fmla="*/ 2596684 w 2810079"/>
                <a:gd name="connsiteY0" fmla="*/ 1496542 h 1977468"/>
                <a:gd name="connsiteX1" fmla="*/ 2595710 w 2810079"/>
                <a:gd name="connsiteY1" fmla="*/ 1497154 h 1977468"/>
                <a:gd name="connsiteX2" fmla="*/ 2612820 w 2810079"/>
                <a:gd name="connsiteY2" fmla="*/ 1504463 h 1977468"/>
                <a:gd name="connsiteX3" fmla="*/ 2627400 w 2810079"/>
                <a:gd name="connsiteY3" fmla="*/ 1507469 h 1977468"/>
                <a:gd name="connsiteX4" fmla="*/ 2628933 w 2810079"/>
                <a:gd name="connsiteY4" fmla="*/ 1506456 h 1977468"/>
                <a:gd name="connsiteX5" fmla="*/ 2603798 w 2810079"/>
                <a:gd name="connsiteY5" fmla="*/ 1501784 h 1977468"/>
                <a:gd name="connsiteX6" fmla="*/ 2617061 w 2810079"/>
                <a:gd name="connsiteY6" fmla="*/ 1452171 h 1977468"/>
                <a:gd name="connsiteX7" fmla="*/ 2616973 w 2810079"/>
                <a:gd name="connsiteY7" fmla="*/ 1453299 h 1977468"/>
                <a:gd name="connsiteX8" fmla="*/ 2624243 w 2810079"/>
                <a:gd name="connsiteY8" fmla="*/ 1469687 h 1977468"/>
                <a:gd name="connsiteX9" fmla="*/ 2624489 w 2810079"/>
                <a:gd name="connsiteY9" fmla="*/ 1469006 h 1977468"/>
                <a:gd name="connsiteX10" fmla="*/ 2645545 w 2810079"/>
                <a:gd name="connsiteY10" fmla="*/ 1408114 h 1977468"/>
                <a:gd name="connsiteX11" fmla="*/ 2627488 w 2810079"/>
                <a:gd name="connsiteY11" fmla="*/ 1410684 h 1977468"/>
                <a:gd name="connsiteX12" fmla="*/ 2610124 w 2810079"/>
                <a:gd name="connsiteY12" fmla="*/ 1416250 h 1977468"/>
                <a:gd name="connsiteX13" fmla="*/ 2609074 w 2810079"/>
                <a:gd name="connsiteY13" fmla="*/ 1416236 h 1977468"/>
                <a:gd name="connsiteX14" fmla="*/ 2598307 w 2810079"/>
                <a:gd name="connsiteY14" fmla="*/ 1414837 h 1977468"/>
                <a:gd name="connsiteX15" fmla="*/ 2597703 w 2810079"/>
                <a:gd name="connsiteY15" fmla="*/ 1416089 h 1977468"/>
                <a:gd name="connsiteX16" fmla="*/ 2609074 w 2810079"/>
                <a:gd name="connsiteY16" fmla="*/ 1416236 h 1977468"/>
                <a:gd name="connsiteX17" fmla="*/ 2609851 w 2810079"/>
                <a:gd name="connsiteY17" fmla="*/ 1416337 h 1977468"/>
                <a:gd name="connsiteX18" fmla="*/ 2610124 w 2810079"/>
                <a:gd name="connsiteY18" fmla="*/ 1416250 h 1977468"/>
                <a:gd name="connsiteX19" fmla="*/ 2615761 w 2810079"/>
                <a:gd name="connsiteY19" fmla="*/ 1416323 h 1977468"/>
                <a:gd name="connsiteX20" fmla="*/ 2633398 w 2810079"/>
                <a:gd name="connsiteY20" fmla="*/ 1410109 h 1977468"/>
                <a:gd name="connsiteX21" fmla="*/ 2644619 w 2810079"/>
                <a:gd name="connsiteY21" fmla="*/ 1409495 h 1977468"/>
                <a:gd name="connsiteX22" fmla="*/ 1161881 w 2810079"/>
                <a:gd name="connsiteY22" fmla="*/ 1403479 h 1977468"/>
                <a:gd name="connsiteX23" fmla="*/ 1155145 w 2810079"/>
                <a:gd name="connsiteY23" fmla="*/ 1410771 h 1977468"/>
                <a:gd name="connsiteX24" fmla="*/ 1113283 w 2810079"/>
                <a:gd name="connsiteY24" fmla="*/ 1427383 h 1977468"/>
                <a:gd name="connsiteX25" fmla="*/ 1093682 w 2810079"/>
                <a:gd name="connsiteY25" fmla="*/ 1442168 h 1977468"/>
                <a:gd name="connsiteX26" fmla="*/ 1093888 w 2810079"/>
                <a:gd name="connsiteY26" fmla="*/ 1442603 h 1977468"/>
                <a:gd name="connsiteX27" fmla="*/ 1112619 w 2810079"/>
                <a:gd name="connsiteY27" fmla="*/ 1428713 h 1977468"/>
                <a:gd name="connsiteX28" fmla="*/ 1154480 w 2810079"/>
                <a:gd name="connsiteY28" fmla="*/ 1412102 h 1977468"/>
                <a:gd name="connsiteX29" fmla="*/ 1162446 w 2810079"/>
                <a:gd name="connsiteY29" fmla="*/ 1403479 h 1977468"/>
                <a:gd name="connsiteX30" fmla="*/ 2591941 w 2810079"/>
                <a:gd name="connsiteY30" fmla="*/ 1312144 h 1977468"/>
                <a:gd name="connsiteX31" fmla="*/ 2591889 w 2810079"/>
                <a:gd name="connsiteY31" fmla="*/ 1312681 h 1977468"/>
                <a:gd name="connsiteX32" fmla="*/ 2609664 w 2810079"/>
                <a:gd name="connsiteY32" fmla="*/ 1339010 h 1977468"/>
                <a:gd name="connsiteX33" fmla="*/ 2611657 w 2810079"/>
                <a:gd name="connsiteY33" fmla="*/ 1341004 h 1977468"/>
                <a:gd name="connsiteX34" fmla="*/ 2628445 w 2810079"/>
                <a:gd name="connsiteY34" fmla="*/ 1359422 h 1977468"/>
                <a:gd name="connsiteX35" fmla="*/ 2633743 w 2810079"/>
                <a:gd name="connsiteY35" fmla="*/ 1371529 h 1977468"/>
                <a:gd name="connsiteX36" fmla="*/ 2634332 w 2810079"/>
                <a:gd name="connsiteY36" fmla="*/ 1370406 h 1977468"/>
                <a:gd name="connsiteX37" fmla="*/ 2611657 w 2810079"/>
                <a:gd name="connsiteY37" fmla="*/ 1339674 h 1977468"/>
                <a:gd name="connsiteX38" fmla="*/ 2609663 w 2810079"/>
                <a:gd name="connsiteY38" fmla="*/ 1337681 h 1977468"/>
                <a:gd name="connsiteX39" fmla="*/ 652180 w 2810079"/>
                <a:gd name="connsiteY39" fmla="*/ 711485 h 1977468"/>
                <a:gd name="connsiteX40" fmla="*/ 652143 w 2810079"/>
                <a:gd name="connsiteY40" fmla="*/ 711753 h 1977468"/>
                <a:gd name="connsiteX41" fmla="*/ 662110 w 2810079"/>
                <a:gd name="connsiteY41" fmla="*/ 740325 h 1977468"/>
                <a:gd name="connsiteX42" fmla="*/ 679116 w 2810079"/>
                <a:gd name="connsiteY42" fmla="*/ 753656 h 1977468"/>
                <a:gd name="connsiteX43" fmla="*/ 682825 w 2810079"/>
                <a:gd name="connsiteY43" fmla="*/ 760555 h 1977468"/>
                <a:gd name="connsiteX44" fmla="*/ 678991 w 2810079"/>
                <a:gd name="connsiteY44" fmla="*/ 753074 h 1977468"/>
                <a:gd name="connsiteX45" fmla="*/ 662110 w 2810079"/>
                <a:gd name="connsiteY45" fmla="*/ 739660 h 1977468"/>
                <a:gd name="connsiteX46" fmla="*/ 653638 w 2810079"/>
                <a:gd name="connsiteY46" fmla="*/ 727118 h 1977468"/>
                <a:gd name="connsiteX47" fmla="*/ 160432 w 2810079"/>
                <a:gd name="connsiteY47" fmla="*/ 450667 h 1977468"/>
                <a:gd name="connsiteX48" fmla="*/ 155039 w 2810079"/>
                <a:gd name="connsiteY48" fmla="*/ 498210 h 1977468"/>
                <a:gd name="connsiteX49" fmla="*/ 141168 w 2810079"/>
                <a:gd name="connsiteY49" fmla="*/ 542314 h 1977468"/>
                <a:gd name="connsiteX50" fmla="*/ 139840 w 2810079"/>
                <a:gd name="connsiteY50" fmla="*/ 552946 h 1977468"/>
                <a:gd name="connsiteX51" fmla="*/ 139899 w 2810079"/>
                <a:gd name="connsiteY51" fmla="*/ 553129 h 1977468"/>
                <a:gd name="connsiteX52" fmla="*/ 141168 w 2810079"/>
                <a:gd name="connsiteY52" fmla="*/ 542979 h 1977468"/>
                <a:gd name="connsiteX53" fmla="*/ 160437 w 2810079"/>
                <a:gd name="connsiteY53" fmla="*/ 451282 h 1977468"/>
                <a:gd name="connsiteX54" fmla="*/ 164502 w 2810079"/>
                <a:gd name="connsiteY54" fmla="*/ 257484 h 1977468"/>
                <a:gd name="connsiteX55" fmla="*/ 162431 w 2810079"/>
                <a:gd name="connsiteY55" fmla="*/ 272540 h 1977468"/>
                <a:gd name="connsiteX56" fmla="*/ 154707 w 2810079"/>
                <a:gd name="connsiteY56" fmla="*/ 298371 h 1977468"/>
                <a:gd name="connsiteX57" fmla="*/ 154769 w 2810079"/>
                <a:gd name="connsiteY57" fmla="*/ 298826 h 1977468"/>
                <a:gd name="connsiteX58" fmla="*/ 162431 w 2810079"/>
                <a:gd name="connsiteY58" fmla="*/ 273204 h 1977468"/>
                <a:gd name="connsiteX59" fmla="*/ 164590 w 2810079"/>
                <a:gd name="connsiteY59" fmla="*/ 257506 h 1977468"/>
                <a:gd name="connsiteX60" fmla="*/ 2462817 w 2810079"/>
                <a:gd name="connsiteY60" fmla="*/ 224033 h 1977468"/>
                <a:gd name="connsiteX61" fmla="*/ 2555842 w 2810079"/>
                <a:gd name="connsiteY61" fmla="*/ 274533 h 1977468"/>
                <a:gd name="connsiteX62" fmla="*/ 2585597 w 2810079"/>
                <a:gd name="connsiteY62" fmla="*/ 294935 h 1977468"/>
                <a:gd name="connsiteX63" fmla="*/ 2593657 w 2810079"/>
                <a:gd name="connsiteY63" fmla="*/ 308555 h 1977468"/>
                <a:gd name="connsiteX64" fmla="*/ 2595189 w 2810079"/>
                <a:gd name="connsiteY64" fmla="*/ 308555 h 1977468"/>
                <a:gd name="connsiteX65" fmla="*/ 2594643 w 2810079"/>
                <a:gd name="connsiteY65" fmla="*/ 304075 h 1977468"/>
                <a:gd name="connsiteX66" fmla="*/ 2555841 w 2810079"/>
                <a:gd name="connsiteY66" fmla="*/ 273204 h 1977468"/>
                <a:gd name="connsiteX67" fmla="*/ 2466586 w 2810079"/>
                <a:gd name="connsiteY67" fmla="*/ 224752 h 1977468"/>
                <a:gd name="connsiteX68" fmla="*/ 2450856 w 2810079"/>
                <a:gd name="connsiteY68" fmla="*/ 216060 h 1977468"/>
                <a:gd name="connsiteX69" fmla="*/ 2450856 w 2810079"/>
                <a:gd name="connsiteY69" fmla="*/ 218718 h 1977468"/>
                <a:gd name="connsiteX70" fmla="*/ 2452850 w 2810079"/>
                <a:gd name="connsiteY70" fmla="*/ 218053 h 1977468"/>
                <a:gd name="connsiteX71" fmla="*/ 2452850 w 2810079"/>
                <a:gd name="connsiteY71" fmla="*/ 216724 h 1977468"/>
                <a:gd name="connsiteX72" fmla="*/ 2450856 w 2810079"/>
                <a:gd name="connsiteY72" fmla="*/ 216060 h 1977468"/>
                <a:gd name="connsiteX73" fmla="*/ 523901 w 2810079"/>
                <a:gd name="connsiteY73" fmla="*/ 164896 h 1977468"/>
                <a:gd name="connsiteX74" fmla="*/ 507954 w 2810079"/>
                <a:gd name="connsiteY74" fmla="*/ 217389 h 1977468"/>
                <a:gd name="connsiteX75" fmla="*/ 508618 w 2810079"/>
                <a:gd name="connsiteY75" fmla="*/ 410750 h 1977468"/>
                <a:gd name="connsiteX76" fmla="*/ 525230 w 2810079"/>
                <a:gd name="connsiteY76" fmla="*/ 445967 h 1977468"/>
                <a:gd name="connsiteX77" fmla="*/ 531874 w 2810079"/>
                <a:gd name="connsiteY77" fmla="*/ 448624 h 1977468"/>
                <a:gd name="connsiteX78" fmla="*/ 568420 w 2810079"/>
                <a:gd name="connsiteY78" fmla="*/ 437328 h 1977468"/>
                <a:gd name="connsiteX79" fmla="*/ 576394 w 2810079"/>
                <a:gd name="connsiteY79" fmla="*/ 424704 h 1977468"/>
                <a:gd name="connsiteX80" fmla="*/ 555131 w 2810079"/>
                <a:gd name="connsiteY80" fmla="*/ 291145 h 1977468"/>
                <a:gd name="connsiteX81" fmla="*/ 523901 w 2810079"/>
                <a:gd name="connsiteY81" fmla="*/ 164896 h 1977468"/>
                <a:gd name="connsiteX82" fmla="*/ 2475339 w 2810079"/>
                <a:gd name="connsiteY82" fmla="*/ 20956 h 1977468"/>
                <a:gd name="connsiteX83" fmla="*/ 2482751 w 2810079"/>
                <a:gd name="connsiteY83" fmla="*/ 34660 h 1977468"/>
                <a:gd name="connsiteX84" fmla="*/ 2567802 w 2810079"/>
                <a:gd name="connsiteY84" fmla="*/ 192139 h 1977468"/>
                <a:gd name="connsiteX85" fmla="*/ 2571125 w 2810079"/>
                <a:gd name="connsiteY85" fmla="*/ 199448 h 1977468"/>
                <a:gd name="connsiteX86" fmla="*/ 2577784 w 2810079"/>
                <a:gd name="connsiteY86" fmla="*/ 222595 h 1977468"/>
                <a:gd name="connsiteX87" fmla="*/ 2577935 w 2810079"/>
                <a:gd name="connsiteY87" fmla="*/ 221791 h 1977468"/>
                <a:gd name="connsiteX88" fmla="*/ 2571124 w 2810079"/>
                <a:gd name="connsiteY88" fmla="*/ 198120 h 1977468"/>
                <a:gd name="connsiteX89" fmla="*/ 2567802 w 2810079"/>
                <a:gd name="connsiteY89" fmla="*/ 190811 h 1977468"/>
                <a:gd name="connsiteX90" fmla="*/ 2482750 w 2810079"/>
                <a:gd name="connsiteY90" fmla="*/ 33332 h 1977468"/>
                <a:gd name="connsiteX91" fmla="*/ 2472671 w 2810079"/>
                <a:gd name="connsiteY91" fmla="*/ 5629 h 1977468"/>
                <a:gd name="connsiteX92" fmla="*/ 2473946 w 2810079"/>
                <a:gd name="connsiteY92" fmla="*/ 18381 h 1977468"/>
                <a:gd name="connsiteX93" fmla="*/ 2474166 w 2810079"/>
                <a:gd name="connsiteY93" fmla="*/ 18787 h 1977468"/>
                <a:gd name="connsiteX94" fmla="*/ 42826 w 2810079"/>
                <a:gd name="connsiteY94" fmla="*/ 108 h 1977468"/>
                <a:gd name="connsiteX95" fmla="*/ 208944 w 2810079"/>
                <a:gd name="connsiteY95" fmla="*/ 1437 h 1977468"/>
                <a:gd name="connsiteX96" fmla="*/ 169076 w 2810079"/>
                <a:gd name="connsiteY96" fmla="*/ 88482 h 1977468"/>
                <a:gd name="connsiteX97" fmla="*/ 128544 w 2810079"/>
                <a:gd name="connsiteY97" fmla="*/ 229349 h 1977468"/>
                <a:gd name="connsiteX98" fmla="*/ 128579 w 2810079"/>
                <a:gd name="connsiteY98" fmla="*/ 229872 h 1977468"/>
                <a:gd name="connsiteX99" fmla="*/ 146318 w 2810079"/>
                <a:gd name="connsiteY99" fmla="*/ 158833 h 1977468"/>
                <a:gd name="connsiteX100" fmla="*/ 169075 w 2810079"/>
                <a:gd name="connsiteY100" fmla="*/ 89147 h 1977468"/>
                <a:gd name="connsiteX101" fmla="*/ 208943 w 2810079"/>
                <a:gd name="connsiteY101" fmla="*/ 2101 h 1977468"/>
                <a:gd name="connsiteX102" fmla="*/ 539848 w 2810079"/>
                <a:gd name="connsiteY102" fmla="*/ 1437 h 1977468"/>
                <a:gd name="connsiteX103" fmla="*/ 554466 w 2810079"/>
                <a:gd name="connsiteY103" fmla="*/ 109081 h 1977468"/>
                <a:gd name="connsiteX104" fmla="*/ 604966 w 2810079"/>
                <a:gd name="connsiteY104" fmla="*/ 338986 h 1977468"/>
                <a:gd name="connsiteX105" fmla="*/ 614268 w 2810079"/>
                <a:gd name="connsiteY105" fmla="*/ 441315 h 1977468"/>
                <a:gd name="connsiteX106" fmla="*/ 634867 w 2810079"/>
                <a:gd name="connsiteY106" fmla="*/ 558926 h 1977468"/>
                <a:gd name="connsiteX107" fmla="*/ 656130 w 2810079"/>
                <a:gd name="connsiteY107" fmla="*/ 645971 h 1977468"/>
                <a:gd name="connsiteX108" fmla="*/ 659280 w 2810079"/>
                <a:gd name="connsiteY108" fmla="*/ 660925 h 1977468"/>
                <a:gd name="connsiteX109" fmla="*/ 659338 w 2810079"/>
                <a:gd name="connsiteY109" fmla="*/ 660536 h 1977468"/>
                <a:gd name="connsiteX110" fmla="*/ 656130 w 2810079"/>
                <a:gd name="connsiteY110" fmla="*/ 645305 h 1977468"/>
                <a:gd name="connsiteX111" fmla="*/ 634867 w 2810079"/>
                <a:gd name="connsiteY111" fmla="*/ 558260 h 1977468"/>
                <a:gd name="connsiteX112" fmla="*/ 614268 w 2810079"/>
                <a:gd name="connsiteY112" fmla="*/ 440649 h 1977468"/>
                <a:gd name="connsiteX113" fmla="*/ 604966 w 2810079"/>
                <a:gd name="connsiteY113" fmla="*/ 338321 h 1977468"/>
                <a:gd name="connsiteX114" fmla="*/ 554466 w 2810079"/>
                <a:gd name="connsiteY114" fmla="*/ 108416 h 1977468"/>
                <a:gd name="connsiteX115" fmla="*/ 539848 w 2810079"/>
                <a:gd name="connsiteY115" fmla="*/ 772 h 1977468"/>
                <a:gd name="connsiteX116" fmla="*/ 738524 w 2810079"/>
                <a:gd name="connsiteY116" fmla="*/ 772 h 1977468"/>
                <a:gd name="connsiteX117" fmla="*/ 740088 w 2810079"/>
                <a:gd name="connsiteY117" fmla="*/ 2084 h 1977468"/>
                <a:gd name="connsiteX118" fmla="*/ 899325 w 2810079"/>
                <a:gd name="connsiteY118" fmla="*/ 1437 h 1977468"/>
                <a:gd name="connsiteX119" fmla="*/ 2172445 w 2810079"/>
                <a:gd name="connsiteY119" fmla="*/ 108 h 1977468"/>
                <a:gd name="connsiteX120" fmla="*/ 2199024 w 2810079"/>
                <a:gd name="connsiteY120" fmla="*/ 1437 h 1977468"/>
                <a:gd name="connsiteX121" fmla="*/ 2216661 w 2810079"/>
                <a:gd name="connsiteY121" fmla="*/ 19568 h 1977468"/>
                <a:gd name="connsiteX122" fmla="*/ 2199022 w 2810079"/>
                <a:gd name="connsiteY122" fmla="*/ 772 h 1977468"/>
                <a:gd name="connsiteX123" fmla="*/ 2472119 w 2810079"/>
                <a:gd name="connsiteY123" fmla="*/ 108 h 1977468"/>
                <a:gd name="connsiteX124" fmla="*/ 2472185 w 2810079"/>
                <a:gd name="connsiteY124" fmla="*/ 773 h 1977468"/>
                <a:gd name="connsiteX125" fmla="*/ 2662156 w 2810079"/>
                <a:gd name="connsiteY125" fmla="*/ 108 h 1977468"/>
                <a:gd name="connsiteX126" fmla="*/ 2678768 w 2810079"/>
                <a:gd name="connsiteY126" fmla="*/ 5424 h 1977468"/>
                <a:gd name="connsiteX127" fmla="*/ 2757175 w 2810079"/>
                <a:gd name="connsiteY127" fmla="*/ 190146 h 1977468"/>
                <a:gd name="connsiteX128" fmla="*/ 2780431 w 2810079"/>
                <a:gd name="connsiteY128" fmla="*/ 251277 h 1977468"/>
                <a:gd name="connsiteX129" fmla="*/ 2802359 w 2810079"/>
                <a:gd name="connsiteY129" fmla="*/ 392809 h 1977468"/>
                <a:gd name="connsiteX130" fmla="*/ 2797708 w 2810079"/>
                <a:gd name="connsiteY130" fmla="*/ 453940 h 1977468"/>
                <a:gd name="connsiteX131" fmla="*/ 2790398 w 2810079"/>
                <a:gd name="connsiteY131" fmla="*/ 819397 h 1977468"/>
                <a:gd name="connsiteX132" fmla="*/ 2787740 w 2810079"/>
                <a:gd name="connsiteY132" fmla="*/ 1097144 h 1977468"/>
                <a:gd name="connsiteX133" fmla="*/ 2794385 w 2810079"/>
                <a:gd name="connsiteY133" fmla="*/ 1139005 h 1977468"/>
                <a:gd name="connsiteX134" fmla="*/ 2770464 w 2810079"/>
                <a:gd name="connsiteY134" fmla="*/ 1228044 h 1977468"/>
                <a:gd name="connsiteX135" fmla="*/ 2757806 w 2810079"/>
                <a:gd name="connsiteY135" fmla="*/ 1247333 h 1977468"/>
                <a:gd name="connsiteX136" fmla="*/ 2757806 w 2810079"/>
                <a:gd name="connsiteY136" fmla="*/ 1258742 h 1977468"/>
                <a:gd name="connsiteX137" fmla="*/ 2750319 w 2810079"/>
                <a:gd name="connsiteY137" fmla="*/ 1258742 h 1977468"/>
                <a:gd name="connsiteX138" fmla="*/ 2744301 w 2810079"/>
                <a:gd name="connsiteY138" fmla="*/ 1267912 h 1977468"/>
                <a:gd name="connsiteX139" fmla="*/ 2756510 w 2810079"/>
                <a:gd name="connsiteY139" fmla="*/ 1313760 h 1977468"/>
                <a:gd name="connsiteX140" fmla="*/ 2763820 w 2810079"/>
                <a:gd name="connsiteY140" fmla="*/ 1341668 h 1977468"/>
                <a:gd name="connsiteX141" fmla="*/ 2771129 w 2810079"/>
                <a:gd name="connsiteY141" fmla="*/ 1709782 h 1977468"/>
                <a:gd name="connsiteX142" fmla="*/ 2771129 w 2810079"/>
                <a:gd name="connsiteY142" fmla="*/ 1771578 h 1977468"/>
                <a:gd name="connsiteX143" fmla="*/ 2789069 w 2810079"/>
                <a:gd name="connsiteY143" fmla="*/ 1828722 h 1977468"/>
                <a:gd name="connsiteX144" fmla="*/ 2745215 w 2810079"/>
                <a:gd name="connsiteY144" fmla="*/ 1911781 h 1977468"/>
                <a:gd name="connsiteX145" fmla="*/ 2547203 w 2810079"/>
                <a:gd name="connsiteY145" fmla="*/ 1972911 h 1977468"/>
                <a:gd name="connsiteX146" fmla="*/ 2526605 w 2810079"/>
                <a:gd name="connsiteY146" fmla="*/ 1957629 h 1977468"/>
                <a:gd name="connsiteX147" fmla="*/ 2480092 w 2810079"/>
                <a:gd name="connsiteY147" fmla="*/ 1828058 h 1977468"/>
                <a:gd name="connsiteX148" fmla="*/ 2429593 w 2810079"/>
                <a:gd name="connsiteY148" fmla="*/ 1655296 h 1977468"/>
                <a:gd name="connsiteX149" fmla="*/ 2429593 w 2810079"/>
                <a:gd name="connsiteY149" fmla="*/ 1499148 h 1977468"/>
                <a:gd name="connsiteX150" fmla="*/ 2429593 w 2810079"/>
                <a:gd name="connsiteY150" fmla="*/ 1499147 h 1977468"/>
                <a:gd name="connsiteX151" fmla="*/ 2428264 w 2810079"/>
                <a:gd name="connsiteY151" fmla="*/ 1296484 h 1977468"/>
                <a:gd name="connsiteX152" fmla="*/ 2385074 w 2810079"/>
                <a:gd name="connsiteY152" fmla="*/ 855943 h 1977468"/>
                <a:gd name="connsiteX153" fmla="*/ 2376436 w 2810079"/>
                <a:gd name="connsiteY153" fmla="*/ 762917 h 1977468"/>
                <a:gd name="connsiteX154" fmla="*/ 2349192 w 2810079"/>
                <a:gd name="connsiteY154" fmla="*/ 683181 h 1977468"/>
                <a:gd name="connsiteX155" fmla="*/ 2339889 w 2810079"/>
                <a:gd name="connsiteY155" fmla="*/ 656602 h 1977468"/>
                <a:gd name="connsiteX156" fmla="*/ 2348527 w 2810079"/>
                <a:gd name="connsiteY156" fmla="*/ 415400 h 1977468"/>
                <a:gd name="connsiteX157" fmla="*/ 2326600 w 2810079"/>
                <a:gd name="connsiteY157" fmla="*/ 384170 h 1977468"/>
                <a:gd name="connsiteX158" fmla="*/ 2299357 w 2810079"/>
                <a:gd name="connsiteY158" fmla="*/ 324368 h 1977468"/>
                <a:gd name="connsiteX159" fmla="*/ 2317962 w 2810079"/>
                <a:gd name="connsiteY159" fmla="*/ 277191 h 1977468"/>
                <a:gd name="connsiteX160" fmla="*/ 2319955 w 2810079"/>
                <a:gd name="connsiteY160" fmla="*/ 178185 h 1977468"/>
                <a:gd name="connsiteX161" fmla="*/ 2291383 w 2810079"/>
                <a:gd name="connsiteY161" fmla="*/ 152271 h 1977468"/>
                <a:gd name="connsiteX162" fmla="*/ 2260153 w 2810079"/>
                <a:gd name="connsiteY162" fmla="*/ 85160 h 1977468"/>
                <a:gd name="connsiteX163" fmla="*/ 2241548 w 2810079"/>
                <a:gd name="connsiteY163" fmla="*/ 41969 h 1977468"/>
                <a:gd name="connsiteX164" fmla="*/ 2220581 w 2810079"/>
                <a:gd name="connsiteY164" fmla="*/ 23506 h 1977468"/>
                <a:gd name="connsiteX165" fmla="*/ 2241550 w 2810079"/>
                <a:gd name="connsiteY165" fmla="*/ 42634 h 1977468"/>
                <a:gd name="connsiteX166" fmla="*/ 2159156 w 2810079"/>
                <a:gd name="connsiteY166" fmla="*/ 51272 h 1977468"/>
                <a:gd name="connsiteX167" fmla="*/ 2076762 w 2810079"/>
                <a:gd name="connsiteY167" fmla="*/ 115725 h 1977468"/>
                <a:gd name="connsiteX168" fmla="*/ 2057492 w 2810079"/>
                <a:gd name="connsiteY168" fmla="*/ 265230 h 1977468"/>
                <a:gd name="connsiteX169" fmla="*/ 2054170 w 2810079"/>
                <a:gd name="connsiteY169" fmla="*/ 354933 h 1977468"/>
                <a:gd name="connsiteX170" fmla="*/ 2035565 w 2810079"/>
                <a:gd name="connsiteY170" fmla="*/ 462577 h 1977468"/>
                <a:gd name="connsiteX171" fmla="*/ 2021611 w 2810079"/>
                <a:gd name="connsiteY171" fmla="*/ 620720 h 1977468"/>
                <a:gd name="connsiteX172" fmla="*/ 2022275 w 2810079"/>
                <a:gd name="connsiteY172" fmla="*/ 644641 h 1977468"/>
                <a:gd name="connsiteX173" fmla="*/ 2042209 w 2810079"/>
                <a:gd name="connsiteY173" fmla="*/ 769562 h 1977468"/>
                <a:gd name="connsiteX174" fmla="*/ 2061479 w 2810079"/>
                <a:gd name="connsiteY174" fmla="*/ 824713 h 1977468"/>
                <a:gd name="connsiteX175" fmla="*/ 2067459 w 2810079"/>
                <a:gd name="connsiteY175" fmla="*/ 877870 h 1977468"/>
                <a:gd name="connsiteX176" fmla="*/ 2070782 w 2810079"/>
                <a:gd name="connsiteY176" fmla="*/ 940330 h 1977468"/>
                <a:gd name="connsiteX177" fmla="*/ 2113307 w 2810079"/>
                <a:gd name="connsiteY177" fmla="*/ 1091164 h 1977468"/>
                <a:gd name="connsiteX178" fmla="*/ 2128590 w 2810079"/>
                <a:gd name="connsiteY178" fmla="*/ 1217413 h 1977468"/>
                <a:gd name="connsiteX179" fmla="*/ 2143873 w 2810079"/>
                <a:gd name="connsiteY179" fmla="*/ 1265919 h 1977468"/>
                <a:gd name="connsiteX180" fmla="*/ 2166465 w 2810079"/>
                <a:gd name="connsiteY180" fmla="*/ 1388181 h 1977468"/>
                <a:gd name="connsiteX181" fmla="*/ 2184405 w 2810079"/>
                <a:gd name="connsiteY181" fmla="*/ 1418746 h 1977468"/>
                <a:gd name="connsiteX182" fmla="*/ 2256168 w 2810079"/>
                <a:gd name="connsiteY182" fmla="*/ 1484529 h 1977468"/>
                <a:gd name="connsiteX183" fmla="*/ 2318628 w 2810079"/>
                <a:gd name="connsiteY183" fmla="*/ 1634698 h 1977468"/>
                <a:gd name="connsiteX184" fmla="*/ 2318628 w 2810079"/>
                <a:gd name="connsiteY184" fmla="*/ 1643336 h 1977468"/>
                <a:gd name="connsiteX185" fmla="*/ 2228925 w 2810079"/>
                <a:gd name="connsiteY185" fmla="*/ 1589514 h 1977468"/>
                <a:gd name="connsiteX186" fmla="*/ 1832238 w 2810079"/>
                <a:gd name="connsiteY186" fmla="*/ 1521739 h 1977468"/>
                <a:gd name="connsiteX187" fmla="*/ 1410301 w 2810079"/>
                <a:gd name="connsiteY187" fmla="*/ 1509114 h 1977468"/>
                <a:gd name="connsiteX188" fmla="*/ 1181723 w 2810079"/>
                <a:gd name="connsiteY188" fmla="*/ 1529712 h 1977468"/>
                <a:gd name="connsiteX189" fmla="*/ 1144513 w 2810079"/>
                <a:gd name="connsiteY189" fmla="*/ 1532370 h 1977468"/>
                <a:gd name="connsiteX190" fmla="*/ 1144442 w 2810079"/>
                <a:gd name="connsiteY190" fmla="*/ 1531174 h 1977468"/>
                <a:gd name="connsiteX191" fmla="*/ 1107220 w 2810079"/>
                <a:gd name="connsiteY191" fmla="*/ 1537934 h 1977468"/>
                <a:gd name="connsiteX192" fmla="*/ 1068764 w 2810079"/>
                <a:gd name="connsiteY192" fmla="*/ 1542336 h 1977468"/>
                <a:gd name="connsiteX193" fmla="*/ 950489 w 2810079"/>
                <a:gd name="connsiteY193" fmla="*/ 1583533 h 1977468"/>
                <a:gd name="connsiteX194" fmla="*/ 682708 w 2810079"/>
                <a:gd name="connsiteY194" fmla="*/ 1748321 h 1977468"/>
                <a:gd name="connsiteX195" fmla="*/ 603637 w 2810079"/>
                <a:gd name="connsiteY195" fmla="*/ 1834701 h 1977468"/>
                <a:gd name="connsiteX196" fmla="*/ 610946 w 2810079"/>
                <a:gd name="connsiteY196" fmla="*/ 1711775 h 1977468"/>
                <a:gd name="connsiteX197" fmla="*/ 660117 w 2810079"/>
                <a:gd name="connsiteY197" fmla="*/ 1566257 h 1977468"/>
                <a:gd name="connsiteX198" fmla="*/ 690682 w 2810079"/>
                <a:gd name="connsiteY198" fmla="*/ 1441337 h 1977468"/>
                <a:gd name="connsiteX199" fmla="*/ 690018 w 2810079"/>
                <a:gd name="connsiteY199" fmla="*/ 1363594 h 1977468"/>
                <a:gd name="connsiteX200" fmla="*/ 714603 w 2810079"/>
                <a:gd name="connsiteY200" fmla="*/ 1303128 h 1977468"/>
                <a:gd name="connsiteX201" fmla="*/ 723241 w 2810079"/>
                <a:gd name="connsiteY201" fmla="*/ 1281865 h 1977468"/>
                <a:gd name="connsiteX202" fmla="*/ 723241 w 2810079"/>
                <a:gd name="connsiteY202" fmla="*/ 976874 h 1977468"/>
                <a:gd name="connsiteX203" fmla="*/ 704636 w 2810079"/>
                <a:gd name="connsiteY203" fmla="*/ 935677 h 1977468"/>
                <a:gd name="connsiteX204" fmla="*/ 685366 w 2810079"/>
                <a:gd name="connsiteY204" fmla="*/ 861257 h 1977468"/>
                <a:gd name="connsiteX205" fmla="*/ 688757 w 2810079"/>
                <a:gd name="connsiteY205" fmla="*/ 843740 h 1977468"/>
                <a:gd name="connsiteX206" fmla="*/ 644626 w 2810079"/>
                <a:gd name="connsiteY206" fmla="*/ 873561 h 1977468"/>
                <a:gd name="connsiteX207" fmla="*/ 488020 w 2810079"/>
                <a:gd name="connsiteY207" fmla="*/ 931028 h 1977468"/>
                <a:gd name="connsiteX208" fmla="*/ 290008 w 2810079"/>
                <a:gd name="connsiteY208" fmla="*/ 994816 h 1977468"/>
                <a:gd name="connsiteX209" fmla="*/ 185687 w 2810079"/>
                <a:gd name="connsiteY209" fmla="*/ 981527 h 1977468"/>
                <a:gd name="connsiteX210" fmla="*/ 198312 w 2810079"/>
                <a:gd name="connsiteY210" fmla="*/ 939666 h 1977468"/>
                <a:gd name="connsiteX211" fmla="*/ 198293 w 2810079"/>
                <a:gd name="connsiteY211" fmla="*/ 939295 h 1977468"/>
                <a:gd name="connsiteX212" fmla="*/ 196735 w 2810079"/>
                <a:gd name="connsiteY212" fmla="*/ 961427 h 1977468"/>
                <a:gd name="connsiteX213" fmla="*/ 185688 w 2810079"/>
                <a:gd name="connsiteY213" fmla="*/ 980863 h 1977468"/>
                <a:gd name="connsiteX214" fmla="*/ 111932 w 2810079"/>
                <a:gd name="connsiteY214" fmla="*/ 941659 h 1977468"/>
                <a:gd name="connsiteX215" fmla="*/ 47478 w 2810079"/>
                <a:gd name="connsiteY215" fmla="*/ 866574 h 1977468"/>
                <a:gd name="connsiteX216" fmla="*/ 22892 w 2810079"/>
                <a:gd name="connsiteY216" fmla="*/ 751621 h 1977468"/>
                <a:gd name="connsiteX217" fmla="*/ 22892 w 2810079"/>
                <a:gd name="connsiteY217" fmla="*/ 580853 h 1977468"/>
                <a:gd name="connsiteX218" fmla="*/ 4952 w 2810079"/>
                <a:gd name="connsiteY218" fmla="*/ 381513 h 1977468"/>
                <a:gd name="connsiteX219" fmla="*/ 12261 w 2810079"/>
                <a:gd name="connsiteY219" fmla="*/ 127686 h 1977468"/>
                <a:gd name="connsiteX220" fmla="*/ 24221 w 2810079"/>
                <a:gd name="connsiteY220" fmla="*/ 18713 h 1977468"/>
                <a:gd name="connsiteX221" fmla="*/ 42826 w 2810079"/>
                <a:gd name="connsiteY221" fmla="*/ 108 h 197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2810079" h="1977468">
                  <a:moveTo>
                    <a:pt x="2596684" y="1496542"/>
                  </a:moveTo>
                  <a:lnTo>
                    <a:pt x="2595710" y="1497154"/>
                  </a:lnTo>
                  <a:cubicBezTo>
                    <a:pt x="2601026" y="1503466"/>
                    <a:pt x="2607006" y="1504297"/>
                    <a:pt x="2612820" y="1504463"/>
                  </a:cubicBezTo>
                  <a:lnTo>
                    <a:pt x="2627400" y="1507469"/>
                  </a:lnTo>
                  <a:lnTo>
                    <a:pt x="2628933" y="1506456"/>
                  </a:lnTo>
                  <a:cubicBezTo>
                    <a:pt x="2621956" y="1500974"/>
                    <a:pt x="2612363" y="1504836"/>
                    <a:pt x="2603798" y="1501784"/>
                  </a:cubicBezTo>
                  <a:close/>
                  <a:moveTo>
                    <a:pt x="2617061" y="1452171"/>
                  </a:moveTo>
                  <a:lnTo>
                    <a:pt x="2616973" y="1453299"/>
                  </a:lnTo>
                  <a:lnTo>
                    <a:pt x="2624243" y="1469687"/>
                  </a:lnTo>
                  <a:lnTo>
                    <a:pt x="2624489" y="1469006"/>
                  </a:lnTo>
                  <a:close/>
                  <a:moveTo>
                    <a:pt x="2645545" y="1408114"/>
                  </a:moveTo>
                  <a:cubicBezTo>
                    <a:pt x="2639316" y="1406869"/>
                    <a:pt x="2633367" y="1408519"/>
                    <a:pt x="2627488" y="1410684"/>
                  </a:cubicBezTo>
                  <a:lnTo>
                    <a:pt x="2610124" y="1416250"/>
                  </a:lnTo>
                  <a:lnTo>
                    <a:pt x="2609074" y="1416236"/>
                  </a:lnTo>
                  <a:lnTo>
                    <a:pt x="2598307" y="1414837"/>
                  </a:lnTo>
                  <a:lnTo>
                    <a:pt x="2597703" y="1416089"/>
                  </a:lnTo>
                  <a:lnTo>
                    <a:pt x="2609074" y="1416236"/>
                  </a:lnTo>
                  <a:lnTo>
                    <a:pt x="2609851" y="1416337"/>
                  </a:lnTo>
                  <a:lnTo>
                    <a:pt x="2610124" y="1416250"/>
                  </a:lnTo>
                  <a:lnTo>
                    <a:pt x="2615761" y="1416323"/>
                  </a:lnTo>
                  <a:cubicBezTo>
                    <a:pt x="2621640" y="1414532"/>
                    <a:pt x="2627449" y="1411666"/>
                    <a:pt x="2633398" y="1410109"/>
                  </a:cubicBezTo>
                  <a:lnTo>
                    <a:pt x="2644619" y="1409495"/>
                  </a:lnTo>
                  <a:close/>
                  <a:moveTo>
                    <a:pt x="1161881" y="1403479"/>
                  </a:moveTo>
                  <a:lnTo>
                    <a:pt x="1155145" y="1410771"/>
                  </a:lnTo>
                  <a:cubicBezTo>
                    <a:pt x="1143184" y="1420738"/>
                    <a:pt x="1127237" y="1422067"/>
                    <a:pt x="1113283" y="1427383"/>
                  </a:cubicBezTo>
                  <a:cubicBezTo>
                    <a:pt x="1101655" y="1432035"/>
                    <a:pt x="1095177" y="1436520"/>
                    <a:pt x="1093682" y="1442168"/>
                  </a:cubicBezTo>
                  <a:lnTo>
                    <a:pt x="1093888" y="1442603"/>
                  </a:lnTo>
                  <a:lnTo>
                    <a:pt x="1112619" y="1428713"/>
                  </a:lnTo>
                  <a:cubicBezTo>
                    <a:pt x="1126573" y="1423398"/>
                    <a:pt x="1142520" y="1422069"/>
                    <a:pt x="1154480" y="1412102"/>
                  </a:cubicBezTo>
                  <a:lnTo>
                    <a:pt x="1162446" y="1403479"/>
                  </a:lnTo>
                  <a:close/>
                  <a:moveTo>
                    <a:pt x="2591941" y="1312144"/>
                  </a:moveTo>
                  <a:lnTo>
                    <a:pt x="2591889" y="1312681"/>
                  </a:lnTo>
                  <a:cubicBezTo>
                    <a:pt x="2594215" y="1322398"/>
                    <a:pt x="2600029" y="1331036"/>
                    <a:pt x="2609664" y="1339010"/>
                  </a:cubicBezTo>
                  <a:cubicBezTo>
                    <a:pt x="2610328" y="1339675"/>
                    <a:pt x="2610993" y="1340339"/>
                    <a:pt x="2611657" y="1341004"/>
                  </a:cubicBezTo>
                  <a:cubicBezTo>
                    <a:pt x="2619132" y="1348811"/>
                    <a:pt x="2624739" y="1354625"/>
                    <a:pt x="2628445" y="1359422"/>
                  </a:cubicBezTo>
                  <a:lnTo>
                    <a:pt x="2633743" y="1371529"/>
                  </a:lnTo>
                  <a:lnTo>
                    <a:pt x="2634332" y="1370406"/>
                  </a:lnTo>
                  <a:cubicBezTo>
                    <a:pt x="2634581" y="1362931"/>
                    <a:pt x="2626940" y="1355289"/>
                    <a:pt x="2611657" y="1339674"/>
                  </a:cubicBezTo>
                  <a:cubicBezTo>
                    <a:pt x="2610992" y="1339010"/>
                    <a:pt x="2610328" y="1338345"/>
                    <a:pt x="2609663" y="1337681"/>
                  </a:cubicBezTo>
                  <a:close/>
                  <a:moveTo>
                    <a:pt x="652180" y="711485"/>
                  </a:moveTo>
                  <a:lnTo>
                    <a:pt x="652143" y="711753"/>
                  </a:lnTo>
                  <a:cubicBezTo>
                    <a:pt x="653472" y="722385"/>
                    <a:pt x="651478" y="734345"/>
                    <a:pt x="662110" y="740325"/>
                  </a:cubicBezTo>
                  <a:cubicBezTo>
                    <a:pt x="669419" y="744146"/>
                    <a:pt x="674943" y="748631"/>
                    <a:pt x="679116" y="753656"/>
                  </a:cubicBezTo>
                  <a:lnTo>
                    <a:pt x="682825" y="760555"/>
                  </a:lnTo>
                  <a:lnTo>
                    <a:pt x="678991" y="753074"/>
                  </a:lnTo>
                  <a:cubicBezTo>
                    <a:pt x="674901" y="748007"/>
                    <a:pt x="669419" y="743481"/>
                    <a:pt x="662110" y="739660"/>
                  </a:cubicBezTo>
                  <a:cubicBezTo>
                    <a:pt x="656794" y="736670"/>
                    <a:pt x="654635" y="732184"/>
                    <a:pt x="653638" y="727118"/>
                  </a:cubicBezTo>
                  <a:close/>
                  <a:moveTo>
                    <a:pt x="160432" y="450667"/>
                  </a:moveTo>
                  <a:lnTo>
                    <a:pt x="155039" y="498210"/>
                  </a:lnTo>
                  <a:cubicBezTo>
                    <a:pt x="150637" y="513077"/>
                    <a:pt x="144823" y="527363"/>
                    <a:pt x="141168" y="542314"/>
                  </a:cubicBezTo>
                  <a:cubicBezTo>
                    <a:pt x="140504" y="545637"/>
                    <a:pt x="138511" y="550288"/>
                    <a:pt x="139840" y="552946"/>
                  </a:cubicBezTo>
                  <a:lnTo>
                    <a:pt x="139899" y="553129"/>
                  </a:lnTo>
                  <a:lnTo>
                    <a:pt x="141168" y="542979"/>
                  </a:lnTo>
                  <a:cubicBezTo>
                    <a:pt x="148477" y="513078"/>
                    <a:pt x="164424" y="485835"/>
                    <a:pt x="160437" y="451282"/>
                  </a:cubicBezTo>
                  <a:close/>
                  <a:moveTo>
                    <a:pt x="164502" y="257484"/>
                  </a:moveTo>
                  <a:lnTo>
                    <a:pt x="162431" y="272540"/>
                  </a:lnTo>
                  <a:cubicBezTo>
                    <a:pt x="156451" y="281510"/>
                    <a:pt x="154624" y="289816"/>
                    <a:pt x="154707" y="298371"/>
                  </a:cubicBezTo>
                  <a:lnTo>
                    <a:pt x="154769" y="298826"/>
                  </a:lnTo>
                  <a:lnTo>
                    <a:pt x="162431" y="273204"/>
                  </a:lnTo>
                  <a:cubicBezTo>
                    <a:pt x="167082" y="266227"/>
                    <a:pt x="167414" y="260912"/>
                    <a:pt x="164590" y="257506"/>
                  </a:cubicBezTo>
                  <a:close/>
                  <a:moveTo>
                    <a:pt x="2462817" y="224033"/>
                  </a:moveTo>
                  <a:cubicBezTo>
                    <a:pt x="2494046" y="240645"/>
                    <a:pt x="2524612" y="258586"/>
                    <a:pt x="2555842" y="274533"/>
                  </a:cubicBezTo>
                  <a:cubicBezTo>
                    <a:pt x="2568799" y="281178"/>
                    <a:pt x="2578558" y="287864"/>
                    <a:pt x="2585597" y="294935"/>
                  </a:cubicBezTo>
                  <a:lnTo>
                    <a:pt x="2593657" y="308555"/>
                  </a:lnTo>
                  <a:lnTo>
                    <a:pt x="2595189" y="308555"/>
                  </a:lnTo>
                  <a:lnTo>
                    <a:pt x="2594643" y="304075"/>
                  </a:lnTo>
                  <a:cubicBezTo>
                    <a:pt x="2587923" y="292827"/>
                    <a:pt x="2575526" y="282922"/>
                    <a:pt x="2555841" y="273204"/>
                  </a:cubicBezTo>
                  <a:lnTo>
                    <a:pt x="2466586" y="224752"/>
                  </a:lnTo>
                  <a:close/>
                  <a:moveTo>
                    <a:pt x="2450856" y="216060"/>
                  </a:moveTo>
                  <a:cubicBezTo>
                    <a:pt x="2448198" y="216724"/>
                    <a:pt x="2448198" y="217389"/>
                    <a:pt x="2450856" y="218718"/>
                  </a:cubicBezTo>
                  <a:cubicBezTo>
                    <a:pt x="2451521" y="218718"/>
                    <a:pt x="2452185" y="218718"/>
                    <a:pt x="2452850" y="218053"/>
                  </a:cubicBezTo>
                  <a:cubicBezTo>
                    <a:pt x="2452850" y="218053"/>
                    <a:pt x="2452185" y="216724"/>
                    <a:pt x="2452850" y="216724"/>
                  </a:cubicBezTo>
                  <a:cubicBezTo>
                    <a:pt x="2452185" y="216724"/>
                    <a:pt x="2451521" y="216060"/>
                    <a:pt x="2450856" y="216060"/>
                  </a:cubicBezTo>
                  <a:close/>
                  <a:moveTo>
                    <a:pt x="523901" y="164896"/>
                  </a:moveTo>
                  <a:cubicBezTo>
                    <a:pt x="507954" y="181508"/>
                    <a:pt x="507954" y="199448"/>
                    <a:pt x="507954" y="217389"/>
                  </a:cubicBezTo>
                  <a:cubicBezTo>
                    <a:pt x="506625" y="281842"/>
                    <a:pt x="527223" y="345631"/>
                    <a:pt x="508618" y="410750"/>
                  </a:cubicBezTo>
                  <a:cubicBezTo>
                    <a:pt x="504631" y="425368"/>
                    <a:pt x="517256" y="435335"/>
                    <a:pt x="525230" y="445967"/>
                  </a:cubicBezTo>
                  <a:cubicBezTo>
                    <a:pt x="526559" y="447960"/>
                    <a:pt x="531874" y="448624"/>
                    <a:pt x="531874" y="448624"/>
                  </a:cubicBezTo>
                  <a:cubicBezTo>
                    <a:pt x="539848" y="430684"/>
                    <a:pt x="555795" y="439986"/>
                    <a:pt x="568420" y="437328"/>
                  </a:cubicBezTo>
                  <a:cubicBezTo>
                    <a:pt x="575729" y="436000"/>
                    <a:pt x="578387" y="433342"/>
                    <a:pt x="576394" y="424704"/>
                  </a:cubicBezTo>
                  <a:cubicBezTo>
                    <a:pt x="569085" y="380184"/>
                    <a:pt x="571078" y="334335"/>
                    <a:pt x="555131" y="291145"/>
                  </a:cubicBezTo>
                  <a:cubicBezTo>
                    <a:pt x="540512" y="251277"/>
                    <a:pt x="540512" y="208086"/>
                    <a:pt x="523901" y="164896"/>
                  </a:cubicBezTo>
                  <a:close/>
                  <a:moveTo>
                    <a:pt x="2475339" y="20956"/>
                  </a:moveTo>
                  <a:lnTo>
                    <a:pt x="2482751" y="34660"/>
                  </a:lnTo>
                  <a:cubicBezTo>
                    <a:pt x="2515309" y="84495"/>
                    <a:pt x="2541224" y="138317"/>
                    <a:pt x="2567802" y="192139"/>
                  </a:cubicBezTo>
                  <a:cubicBezTo>
                    <a:pt x="2569131" y="194797"/>
                    <a:pt x="2570460" y="196790"/>
                    <a:pt x="2571125" y="199448"/>
                  </a:cubicBezTo>
                  <a:lnTo>
                    <a:pt x="2577784" y="222595"/>
                  </a:lnTo>
                  <a:lnTo>
                    <a:pt x="2577935" y="221791"/>
                  </a:lnTo>
                  <a:cubicBezTo>
                    <a:pt x="2575941" y="213901"/>
                    <a:pt x="2572121" y="205761"/>
                    <a:pt x="2571124" y="198120"/>
                  </a:cubicBezTo>
                  <a:cubicBezTo>
                    <a:pt x="2570460" y="195462"/>
                    <a:pt x="2569131" y="193468"/>
                    <a:pt x="2567802" y="190811"/>
                  </a:cubicBezTo>
                  <a:cubicBezTo>
                    <a:pt x="2541223" y="137653"/>
                    <a:pt x="2515309" y="83831"/>
                    <a:pt x="2482750" y="33332"/>
                  </a:cubicBezTo>
                  <a:close/>
                  <a:moveTo>
                    <a:pt x="2472671" y="5629"/>
                  </a:moveTo>
                  <a:lnTo>
                    <a:pt x="2473946" y="18381"/>
                  </a:lnTo>
                  <a:lnTo>
                    <a:pt x="2474166" y="18787"/>
                  </a:lnTo>
                  <a:close/>
                  <a:moveTo>
                    <a:pt x="42826" y="108"/>
                  </a:moveTo>
                  <a:cubicBezTo>
                    <a:pt x="97978" y="1437"/>
                    <a:pt x="153129" y="1437"/>
                    <a:pt x="208944" y="1437"/>
                  </a:cubicBezTo>
                  <a:cubicBezTo>
                    <a:pt x="201635" y="33331"/>
                    <a:pt x="182365" y="59910"/>
                    <a:pt x="169076" y="88482"/>
                  </a:cubicBezTo>
                  <a:cubicBezTo>
                    <a:pt x="148478" y="133666"/>
                    <a:pt x="142497" y="182172"/>
                    <a:pt x="128544" y="229349"/>
                  </a:cubicBezTo>
                  <a:lnTo>
                    <a:pt x="128579" y="229872"/>
                  </a:lnTo>
                  <a:lnTo>
                    <a:pt x="146318" y="158833"/>
                  </a:lnTo>
                  <a:cubicBezTo>
                    <a:pt x="152132" y="135161"/>
                    <a:pt x="158776" y="111739"/>
                    <a:pt x="169075" y="89147"/>
                  </a:cubicBezTo>
                  <a:cubicBezTo>
                    <a:pt x="182365" y="60575"/>
                    <a:pt x="201634" y="33996"/>
                    <a:pt x="208943" y="2101"/>
                  </a:cubicBezTo>
                  <a:cubicBezTo>
                    <a:pt x="319245" y="2101"/>
                    <a:pt x="429546" y="1437"/>
                    <a:pt x="539848" y="1437"/>
                  </a:cubicBezTo>
                  <a:cubicBezTo>
                    <a:pt x="550479" y="36654"/>
                    <a:pt x="554466" y="73199"/>
                    <a:pt x="554466" y="109081"/>
                  </a:cubicBezTo>
                  <a:cubicBezTo>
                    <a:pt x="555131" y="190146"/>
                    <a:pt x="581045" y="264566"/>
                    <a:pt x="604966" y="338986"/>
                  </a:cubicBezTo>
                  <a:cubicBezTo>
                    <a:pt x="615597" y="373539"/>
                    <a:pt x="614268" y="406763"/>
                    <a:pt x="614268" y="441315"/>
                  </a:cubicBezTo>
                  <a:cubicBezTo>
                    <a:pt x="614268" y="481848"/>
                    <a:pt x="626229" y="520387"/>
                    <a:pt x="634867" y="558926"/>
                  </a:cubicBezTo>
                  <a:cubicBezTo>
                    <a:pt x="641511" y="588163"/>
                    <a:pt x="640847" y="618064"/>
                    <a:pt x="656130" y="645971"/>
                  </a:cubicBezTo>
                  <a:lnTo>
                    <a:pt x="659280" y="660925"/>
                  </a:lnTo>
                  <a:lnTo>
                    <a:pt x="659338" y="660536"/>
                  </a:lnTo>
                  <a:cubicBezTo>
                    <a:pt x="659452" y="655231"/>
                    <a:pt x="658622" y="650123"/>
                    <a:pt x="656130" y="645305"/>
                  </a:cubicBezTo>
                  <a:cubicBezTo>
                    <a:pt x="640847" y="617398"/>
                    <a:pt x="641511" y="587497"/>
                    <a:pt x="634867" y="558260"/>
                  </a:cubicBezTo>
                  <a:cubicBezTo>
                    <a:pt x="626229" y="519721"/>
                    <a:pt x="614268" y="481182"/>
                    <a:pt x="614268" y="440649"/>
                  </a:cubicBezTo>
                  <a:cubicBezTo>
                    <a:pt x="614268" y="406097"/>
                    <a:pt x="615597" y="372874"/>
                    <a:pt x="604966" y="338321"/>
                  </a:cubicBezTo>
                  <a:cubicBezTo>
                    <a:pt x="581045" y="263901"/>
                    <a:pt x="555131" y="189481"/>
                    <a:pt x="554466" y="108416"/>
                  </a:cubicBezTo>
                  <a:cubicBezTo>
                    <a:pt x="554466" y="72534"/>
                    <a:pt x="550479" y="35989"/>
                    <a:pt x="539848" y="772"/>
                  </a:cubicBezTo>
                  <a:cubicBezTo>
                    <a:pt x="606295" y="772"/>
                    <a:pt x="672077" y="772"/>
                    <a:pt x="738524" y="772"/>
                  </a:cubicBezTo>
                  <a:lnTo>
                    <a:pt x="740088" y="2084"/>
                  </a:lnTo>
                  <a:lnTo>
                    <a:pt x="899325" y="1437"/>
                  </a:lnTo>
                  <a:cubicBezTo>
                    <a:pt x="1325248" y="108"/>
                    <a:pt x="1748515" y="108"/>
                    <a:pt x="2172445" y="108"/>
                  </a:cubicBezTo>
                  <a:cubicBezTo>
                    <a:pt x="2181083" y="108"/>
                    <a:pt x="2190386" y="772"/>
                    <a:pt x="2199024" y="1437"/>
                  </a:cubicBezTo>
                  <a:lnTo>
                    <a:pt x="2216661" y="19568"/>
                  </a:lnTo>
                  <a:lnTo>
                    <a:pt x="2199022" y="772"/>
                  </a:lnTo>
                  <a:cubicBezTo>
                    <a:pt x="2290054" y="772"/>
                    <a:pt x="2381087" y="772"/>
                    <a:pt x="2472119" y="108"/>
                  </a:cubicBezTo>
                  <a:lnTo>
                    <a:pt x="2472185" y="773"/>
                  </a:lnTo>
                  <a:lnTo>
                    <a:pt x="2662156" y="108"/>
                  </a:lnTo>
                  <a:cubicBezTo>
                    <a:pt x="2668136" y="108"/>
                    <a:pt x="2674781" y="-1220"/>
                    <a:pt x="2678768" y="5424"/>
                  </a:cubicBezTo>
                  <a:cubicBezTo>
                    <a:pt x="2714649" y="62568"/>
                    <a:pt x="2753853" y="119048"/>
                    <a:pt x="2757175" y="190146"/>
                  </a:cubicBezTo>
                  <a:cubicBezTo>
                    <a:pt x="2757839" y="212738"/>
                    <a:pt x="2765813" y="233336"/>
                    <a:pt x="2780431" y="251277"/>
                  </a:cubicBezTo>
                  <a:cubicBezTo>
                    <a:pt x="2814984" y="294467"/>
                    <a:pt x="2814984" y="342974"/>
                    <a:pt x="2802359" y="392809"/>
                  </a:cubicBezTo>
                  <a:cubicBezTo>
                    <a:pt x="2797043" y="413407"/>
                    <a:pt x="2796378" y="433341"/>
                    <a:pt x="2797708" y="453940"/>
                  </a:cubicBezTo>
                  <a:cubicBezTo>
                    <a:pt x="2807675" y="576201"/>
                    <a:pt x="2800365" y="697799"/>
                    <a:pt x="2790398" y="819397"/>
                  </a:cubicBezTo>
                  <a:cubicBezTo>
                    <a:pt x="2783089" y="911757"/>
                    <a:pt x="2775780" y="1004783"/>
                    <a:pt x="2787740" y="1097144"/>
                  </a:cubicBezTo>
                  <a:cubicBezTo>
                    <a:pt x="2789734" y="1111098"/>
                    <a:pt x="2789069" y="1126380"/>
                    <a:pt x="2794385" y="1139005"/>
                  </a:cubicBezTo>
                  <a:cubicBezTo>
                    <a:pt x="2809668" y="1175551"/>
                    <a:pt x="2795714" y="1204123"/>
                    <a:pt x="2770464" y="1228044"/>
                  </a:cubicBezTo>
                  <a:lnTo>
                    <a:pt x="2757806" y="1247333"/>
                  </a:lnTo>
                  <a:lnTo>
                    <a:pt x="2757806" y="1258742"/>
                  </a:lnTo>
                  <a:lnTo>
                    <a:pt x="2750319" y="1258742"/>
                  </a:lnTo>
                  <a:lnTo>
                    <a:pt x="2744301" y="1267912"/>
                  </a:lnTo>
                  <a:cubicBezTo>
                    <a:pt x="2741228" y="1281866"/>
                    <a:pt x="2744550" y="1296816"/>
                    <a:pt x="2756510" y="1313760"/>
                  </a:cubicBezTo>
                  <a:cubicBezTo>
                    <a:pt x="2761826" y="1321069"/>
                    <a:pt x="2763155" y="1332365"/>
                    <a:pt x="2763820" y="1341668"/>
                  </a:cubicBezTo>
                  <a:cubicBezTo>
                    <a:pt x="2769800" y="1464594"/>
                    <a:pt x="2782425" y="1586856"/>
                    <a:pt x="2771129" y="1709782"/>
                  </a:cubicBezTo>
                  <a:cubicBezTo>
                    <a:pt x="2769135" y="1730381"/>
                    <a:pt x="2771129" y="1750979"/>
                    <a:pt x="2771129" y="1771578"/>
                  </a:cubicBezTo>
                  <a:cubicBezTo>
                    <a:pt x="2771129" y="1792176"/>
                    <a:pt x="2775116" y="1812110"/>
                    <a:pt x="2789069" y="1828722"/>
                  </a:cubicBezTo>
                  <a:cubicBezTo>
                    <a:pt x="2775780" y="1857294"/>
                    <a:pt x="2767806" y="1888524"/>
                    <a:pt x="2745215" y="1911781"/>
                  </a:cubicBezTo>
                  <a:cubicBezTo>
                    <a:pt x="2690064" y="1966931"/>
                    <a:pt x="2623617" y="1987530"/>
                    <a:pt x="2547203" y="1972911"/>
                  </a:cubicBezTo>
                  <a:cubicBezTo>
                    <a:pt x="2542552" y="1964273"/>
                    <a:pt x="2533914" y="1962280"/>
                    <a:pt x="2526605" y="1957629"/>
                  </a:cubicBezTo>
                  <a:cubicBezTo>
                    <a:pt x="2517967" y="1911781"/>
                    <a:pt x="2502684" y="1869255"/>
                    <a:pt x="2480092" y="1828058"/>
                  </a:cubicBezTo>
                  <a:cubicBezTo>
                    <a:pt x="2450856" y="1774900"/>
                    <a:pt x="2426270" y="1719085"/>
                    <a:pt x="2429593" y="1655296"/>
                  </a:cubicBezTo>
                  <a:lnTo>
                    <a:pt x="2429593" y="1499148"/>
                  </a:lnTo>
                  <a:lnTo>
                    <a:pt x="2429593" y="1499147"/>
                  </a:lnTo>
                  <a:cubicBezTo>
                    <a:pt x="2426935" y="1431371"/>
                    <a:pt x="2427600" y="1364260"/>
                    <a:pt x="2428264" y="1296484"/>
                  </a:cubicBezTo>
                  <a:cubicBezTo>
                    <a:pt x="2430257" y="1148308"/>
                    <a:pt x="2433580" y="999468"/>
                    <a:pt x="2385074" y="855943"/>
                  </a:cubicBezTo>
                  <a:cubicBezTo>
                    <a:pt x="2375107" y="826042"/>
                    <a:pt x="2380422" y="794147"/>
                    <a:pt x="2376436" y="762917"/>
                  </a:cubicBezTo>
                  <a:cubicBezTo>
                    <a:pt x="2372449" y="734345"/>
                    <a:pt x="2366469" y="707102"/>
                    <a:pt x="2349192" y="683181"/>
                  </a:cubicBezTo>
                  <a:cubicBezTo>
                    <a:pt x="2343211" y="675208"/>
                    <a:pt x="2337231" y="666570"/>
                    <a:pt x="2339889" y="656602"/>
                  </a:cubicBezTo>
                  <a:cubicBezTo>
                    <a:pt x="2358494" y="576866"/>
                    <a:pt x="2341218" y="495800"/>
                    <a:pt x="2348527" y="415400"/>
                  </a:cubicBezTo>
                  <a:cubicBezTo>
                    <a:pt x="2349856" y="397459"/>
                    <a:pt x="2341882" y="390150"/>
                    <a:pt x="2326600" y="384170"/>
                  </a:cubicBezTo>
                  <a:cubicBezTo>
                    <a:pt x="2289390" y="370216"/>
                    <a:pt x="2286067" y="362243"/>
                    <a:pt x="2299357" y="324368"/>
                  </a:cubicBezTo>
                  <a:cubicBezTo>
                    <a:pt x="2305337" y="308421"/>
                    <a:pt x="2309988" y="292474"/>
                    <a:pt x="2317962" y="277191"/>
                  </a:cubicBezTo>
                  <a:cubicBezTo>
                    <a:pt x="2334573" y="243967"/>
                    <a:pt x="2326600" y="211409"/>
                    <a:pt x="2319955" y="178185"/>
                  </a:cubicBezTo>
                  <a:cubicBezTo>
                    <a:pt x="2317297" y="162902"/>
                    <a:pt x="2303343" y="158251"/>
                    <a:pt x="2291383" y="152271"/>
                  </a:cubicBezTo>
                  <a:cubicBezTo>
                    <a:pt x="2258824" y="134995"/>
                    <a:pt x="2250186" y="120377"/>
                    <a:pt x="2260153" y="85160"/>
                  </a:cubicBezTo>
                  <a:cubicBezTo>
                    <a:pt x="2266798" y="63232"/>
                    <a:pt x="2259489" y="51272"/>
                    <a:pt x="2241548" y="41969"/>
                  </a:cubicBezTo>
                  <a:lnTo>
                    <a:pt x="2220581" y="23506"/>
                  </a:lnTo>
                  <a:lnTo>
                    <a:pt x="2241550" y="42634"/>
                  </a:lnTo>
                  <a:cubicBezTo>
                    <a:pt x="2214306" y="45956"/>
                    <a:pt x="2186399" y="51936"/>
                    <a:pt x="2159156" y="51272"/>
                  </a:cubicBezTo>
                  <a:cubicBezTo>
                    <a:pt x="2112643" y="49943"/>
                    <a:pt x="2092709" y="82502"/>
                    <a:pt x="2076762" y="115725"/>
                  </a:cubicBezTo>
                  <a:cubicBezTo>
                    <a:pt x="2054834" y="162238"/>
                    <a:pt x="2050848" y="214731"/>
                    <a:pt x="2057492" y="265230"/>
                  </a:cubicBezTo>
                  <a:cubicBezTo>
                    <a:pt x="2062143" y="296460"/>
                    <a:pt x="2061479" y="325032"/>
                    <a:pt x="2054170" y="354933"/>
                  </a:cubicBezTo>
                  <a:cubicBezTo>
                    <a:pt x="2044867" y="390150"/>
                    <a:pt x="2046861" y="428689"/>
                    <a:pt x="2035565" y="462577"/>
                  </a:cubicBezTo>
                  <a:cubicBezTo>
                    <a:pt x="2018289" y="515070"/>
                    <a:pt x="2026262" y="568227"/>
                    <a:pt x="2021611" y="620720"/>
                  </a:cubicBezTo>
                  <a:cubicBezTo>
                    <a:pt x="2020947" y="628694"/>
                    <a:pt x="2018953" y="637996"/>
                    <a:pt x="2022275" y="644641"/>
                  </a:cubicBezTo>
                  <a:cubicBezTo>
                    <a:pt x="2044203" y="683845"/>
                    <a:pt x="2036229" y="727701"/>
                    <a:pt x="2042209" y="769562"/>
                  </a:cubicBezTo>
                  <a:cubicBezTo>
                    <a:pt x="2044867" y="789496"/>
                    <a:pt x="2050183" y="808101"/>
                    <a:pt x="2061479" y="824713"/>
                  </a:cubicBezTo>
                  <a:cubicBezTo>
                    <a:pt x="2072775" y="841324"/>
                    <a:pt x="2078091" y="862587"/>
                    <a:pt x="2067459" y="877870"/>
                  </a:cubicBezTo>
                  <a:cubicBezTo>
                    <a:pt x="2052176" y="901791"/>
                    <a:pt x="2061479" y="920396"/>
                    <a:pt x="2070782" y="940330"/>
                  </a:cubicBezTo>
                  <a:cubicBezTo>
                    <a:pt x="2094038" y="988172"/>
                    <a:pt x="2109321" y="1039336"/>
                    <a:pt x="2113307" y="1091164"/>
                  </a:cubicBezTo>
                  <a:cubicBezTo>
                    <a:pt x="2116630" y="1133690"/>
                    <a:pt x="2118623" y="1175551"/>
                    <a:pt x="2128590" y="1217413"/>
                  </a:cubicBezTo>
                  <a:cubicBezTo>
                    <a:pt x="2132577" y="1234025"/>
                    <a:pt x="2137228" y="1249972"/>
                    <a:pt x="2143873" y="1265919"/>
                  </a:cubicBezTo>
                  <a:cubicBezTo>
                    <a:pt x="2161149" y="1304458"/>
                    <a:pt x="2171116" y="1344990"/>
                    <a:pt x="2166465" y="1388181"/>
                  </a:cubicBezTo>
                  <a:cubicBezTo>
                    <a:pt x="2164471" y="1403464"/>
                    <a:pt x="2168458" y="1416089"/>
                    <a:pt x="2184405" y="1418746"/>
                  </a:cubicBezTo>
                  <a:cubicBezTo>
                    <a:pt x="2223609" y="1424062"/>
                    <a:pt x="2241550" y="1455292"/>
                    <a:pt x="2256168" y="1484529"/>
                  </a:cubicBezTo>
                  <a:cubicBezTo>
                    <a:pt x="2280753" y="1533035"/>
                    <a:pt x="2298029" y="1584863"/>
                    <a:pt x="2318628" y="1634698"/>
                  </a:cubicBezTo>
                  <a:cubicBezTo>
                    <a:pt x="2320621" y="1636027"/>
                    <a:pt x="2319292" y="1640014"/>
                    <a:pt x="2318628" y="1643336"/>
                  </a:cubicBezTo>
                  <a:cubicBezTo>
                    <a:pt x="2296700" y="1612106"/>
                    <a:pt x="2262813" y="1600146"/>
                    <a:pt x="2228925" y="1589514"/>
                  </a:cubicBezTo>
                  <a:cubicBezTo>
                    <a:pt x="2099354" y="1550975"/>
                    <a:pt x="1967125" y="1530377"/>
                    <a:pt x="1832238" y="1521739"/>
                  </a:cubicBezTo>
                  <a:cubicBezTo>
                    <a:pt x="1692035" y="1512436"/>
                    <a:pt x="1551168" y="1505792"/>
                    <a:pt x="1410301" y="1509114"/>
                  </a:cubicBezTo>
                  <a:cubicBezTo>
                    <a:pt x="1333886" y="1511107"/>
                    <a:pt x="1257473" y="1519745"/>
                    <a:pt x="1181723" y="1529712"/>
                  </a:cubicBezTo>
                  <a:cubicBezTo>
                    <a:pt x="1169099" y="1531041"/>
                    <a:pt x="1157138" y="1531041"/>
                    <a:pt x="1144513" y="1532370"/>
                  </a:cubicBezTo>
                  <a:lnTo>
                    <a:pt x="1144442" y="1531174"/>
                  </a:lnTo>
                  <a:lnTo>
                    <a:pt x="1107220" y="1537934"/>
                  </a:lnTo>
                  <a:cubicBezTo>
                    <a:pt x="1094346" y="1539180"/>
                    <a:pt x="1081389" y="1540011"/>
                    <a:pt x="1068764" y="1542336"/>
                  </a:cubicBezTo>
                  <a:cubicBezTo>
                    <a:pt x="1027567" y="1550309"/>
                    <a:pt x="987699" y="1564263"/>
                    <a:pt x="950489" y="1583533"/>
                  </a:cubicBezTo>
                  <a:cubicBezTo>
                    <a:pt x="856134" y="1630710"/>
                    <a:pt x="762444" y="1677223"/>
                    <a:pt x="682708" y="1748321"/>
                  </a:cubicBezTo>
                  <a:cubicBezTo>
                    <a:pt x="653472" y="1774235"/>
                    <a:pt x="630216" y="1805465"/>
                    <a:pt x="603637" y="1834701"/>
                  </a:cubicBezTo>
                  <a:cubicBezTo>
                    <a:pt x="605630" y="1793504"/>
                    <a:pt x="606959" y="1752972"/>
                    <a:pt x="610946" y="1711775"/>
                  </a:cubicBezTo>
                  <a:cubicBezTo>
                    <a:pt x="615597" y="1659282"/>
                    <a:pt x="634202" y="1611440"/>
                    <a:pt x="660117" y="1566257"/>
                  </a:cubicBezTo>
                  <a:cubicBezTo>
                    <a:pt x="682708" y="1527053"/>
                    <a:pt x="693340" y="1485856"/>
                    <a:pt x="690682" y="1441337"/>
                  </a:cubicBezTo>
                  <a:cubicBezTo>
                    <a:pt x="689353" y="1415423"/>
                    <a:pt x="691346" y="1389508"/>
                    <a:pt x="690018" y="1363594"/>
                  </a:cubicBezTo>
                  <a:cubicBezTo>
                    <a:pt x="688689" y="1339009"/>
                    <a:pt x="691346" y="1317081"/>
                    <a:pt x="714603" y="1303128"/>
                  </a:cubicBezTo>
                  <a:cubicBezTo>
                    <a:pt x="721912" y="1298476"/>
                    <a:pt x="723241" y="1290503"/>
                    <a:pt x="723241" y="1281865"/>
                  </a:cubicBezTo>
                  <a:cubicBezTo>
                    <a:pt x="723241" y="1180201"/>
                    <a:pt x="723241" y="1078538"/>
                    <a:pt x="723241" y="976874"/>
                  </a:cubicBezTo>
                  <a:cubicBezTo>
                    <a:pt x="723241" y="960263"/>
                    <a:pt x="718590" y="948302"/>
                    <a:pt x="704636" y="935677"/>
                  </a:cubicBezTo>
                  <a:cubicBezTo>
                    <a:pt x="683373" y="916408"/>
                    <a:pt x="681379" y="888500"/>
                    <a:pt x="685366" y="861257"/>
                  </a:cubicBezTo>
                  <a:lnTo>
                    <a:pt x="688757" y="843740"/>
                  </a:lnTo>
                  <a:lnTo>
                    <a:pt x="644626" y="873561"/>
                  </a:lnTo>
                  <a:cubicBezTo>
                    <a:pt x="595414" y="899631"/>
                    <a:pt x="539848" y="911592"/>
                    <a:pt x="488020" y="931028"/>
                  </a:cubicBezTo>
                  <a:cubicBezTo>
                    <a:pt x="422902" y="955613"/>
                    <a:pt x="355791" y="973553"/>
                    <a:pt x="290008" y="994816"/>
                  </a:cubicBezTo>
                  <a:cubicBezTo>
                    <a:pt x="252798" y="1006777"/>
                    <a:pt x="218246" y="1003454"/>
                    <a:pt x="185687" y="981527"/>
                  </a:cubicBezTo>
                  <a:cubicBezTo>
                    <a:pt x="198312" y="970231"/>
                    <a:pt x="198312" y="954948"/>
                    <a:pt x="198312" y="939666"/>
                  </a:cubicBezTo>
                  <a:lnTo>
                    <a:pt x="198293" y="939295"/>
                  </a:lnTo>
                  <a:lnTo>
                    <a:pt x="196735" y="961427"/>
                  </a:lnTo>
                  <a:cubicBezTo>
                    <a:pt x="195157" y="968570"/>
                    <a:pt x="192001" y="975215"/>
                    <a:pt x="185688" y="980863"/>
                  </a:cubicBezTo>
                  <a:cubicBezTo>
                    <a:pt x="155122" y="979534"/>
                    <a:pt x="131866" y="962257"/>
                    <a:pt x="111932" y="941659"/>
                  </a:cubicBezTo>
                  <a:cubicBezTo>
                    <a:pt x="89340" y="917738"/>
                    <a:pt x="68741" y="891824"/>
                    <a:pt x="47478" y="866574"/>
                  </a:cubicBezTo>
                  <a:cubicBezTo>
                    <a:pt x="18905" y="832686"/>
                    <a:pt x="24886" y="790825"/>
                    <a:pt x="22892" y="751621"/>
                  </a:cubicBezTo>
                  <a:cubicBezTo>
                    <a:pt x="19570" y="694477"/>
                    <a:pt x="25550" y="637997"/>
                    <a:pt x="22892" y="580853"/>
                  </a:cubicBezTo>
                  <a:cubicBezTo>
                    <a:pt x="19570" y="513742"/>
                    <a:pt x="13590" y="447295"/>
                    <a:pt x="4952" y="381513"/>
                  </a:cubicBezTo>
                  <a:cubicBezTo>
                    <a:pt x="-7009" y="295796"/>
                    <a:pt x="5616" y="211409"/>
                    <a:pt x="12261" y="127686"/>
                  </a:cubicBezTo>
                  <a:cubicBezTo>
                    <a:pt x="15583" y="91140"/>
                    <a:pt x="21563" y="55259"/>
                    <a:pt x="24221" y="18713"/>
                  </a:cubicBezTo>
                  <a:cubicBezTo>
                    <a:pt x="25550" y="5424"/>
                    <a:pt x="28873" y="108"/>
                    <a:pt x="42826" y="10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1758A85-8AC9-4699-B014-176E7704B5C3}"/>
                </a:ext>
              </a:extLst>
            </p:cNvPr>
            <p:cNvSpPr/>
            <p:nvPr/>
          </p:nvSpPr>
          <p:spPr>
            <a:xfrm>
              <a:off x="3144169" y="1829942"/>
              <a:ext cx="318944" cy="312300"/>
            </a:xfrm>
            <a:custGeom>
              <a:avLst/>
              <a:gdLst>
                <a:gd name="connsiteX0" fmla="*/ 0 w 318944"/>
                <a:gd name="connsiteY0" fmla="*/ 144189 h 312299"/>
                <a:gd name="connsiteX1" fmla="*/ 198011 w 318944"/>
                <a:gd name="connsiteY1" fmla="*/ 83058 h 312299"/>
                <a:gd name="connsiteX2" fmla="*/ 241866 w 318944"/>
                <a:gd name="connsiteY2" fmla="*/ 0 h 312299"/>
                <a:gd name="connsiteX3" fmla="*/ 300339 w 318944"/>
                <a:gd name="connsiteY3" fmla="*/ 64453 h 312299"/>
                <a:gd name="connsiteX4" fmla="*/ 303662 w 318944"/>
                <a:gd name="connsiteY4" fmla="*/ 99006 h 312299"/>
                <a:gd name="connsiteX5" fmla="*/ 306984 w 318944"/>
                <a:gd name="connsiteY5" fmla="*/ 127578 h 312299"/>
                <a:gd name="connsiteX6" fmla="*/ 314293 w 318944"/>
                <a:gd name="connsiteY6" fmla="*/ 182728 h 312299"/>
                <a:gd name="connsiteX7" fmla="*/ 287714 w 318944"/>
                <a:gd name="connsiteY7" fmla="*/ 219274 h 312299"/>
                <a:gd name="connsiteX8" fmla="*/ 250504 w 318944"/>
                <a:gd name="connsiteY8" fmla="*/ 182064 h 312299"/>
                <a:gd name="connsiteX9" fmla="*/ 249840 w 318944"/>
                <a:gd name="connsiteY9" fmla="*/ 239873 h 312299"/>
                <a:gd name="connsiteX10" fmla="*/ 230570 w 318944"/>
                <a:gd name="connsiteY10" fmla="*/ 242531 h 312299"/>
                <a:gd name="connsiteX11" fmla="*/ 196682 w 318944"/>
                <a:gd name="connsiteY11" fmla="*/ 213959 h 312299"/>
                <a:gd name="connsiteX12" fmla="*/ 211301 w 318944"/>
                <a:gd name="connsiteY12" fmla="*/ 256484 h 312299"/>
                <a:gd name="connsiteX13" fmla="*/ 182064 w 318944"/>
                <a:gd name="connsiteY13" fmla="*/ 295023 h 312299"/>
                <a:gd name="connsiteX14" fmla="*/ 153492 w 318944"/>
                <a:gd name="connsiteY14" fmla="*/ 275089 h 312299"/>
                <a:gd name="connsiteX15" fmla="*/ 141532 w 318944"/>
                <a:gd name="connsiteY15" fmla="*/ 241202 h 312299"/>
                <a:gd name="connsiteX16" fmla="*/ 137545 w 318944"/>
                <a:gd name="connsiteY16" fmla="*/ 299675 h 312299"/>
                <a:gd name="connsiteX17" fmla="*/ 125584 w 318944"/>
                <a:gd name="connsiteY17" fmla="*/ 316951 h 312299"/>
                <a:gd name="connsiteX18" fmla="*/ 73756 w 318944"/>
                <a:gd name="connsiteY18" fmla="*/ 284392 h 312299"/>
                <a:gd name="connsiteX19" fmla="*/ 57144 w 318944"/>
                <a:gd name="connsiteY19" fmla="*/ 252498 h 312299"/>
                <a:gd name="connsiteX20" fmla="*/ 45184 w 318944"/>
                <a:gd name="connsiteY20" fmla="*/ 217945 h 312299"/>
                <a:gd name="connsiteX21" fmla="*/ 40533 w 318944"/>
                <a:gd name="connsiteY21" fmla="*/ 194024 h 312299"/>
                <a:gd name="connsiteX22" fmla="*/ 0 w 318944"/>
                <a:gd name="connsiteY22" fmla="*/ 144189 h 31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8944" h="312299">
                  <a:moveTo>
                    <a:pt x="0" y="144189"/>
                  </a:moveTo>
                  <a:cubicBezTo>
                    <a:pt x="77078" y="158808"/>
                    <a:pt x="142860" y="138209"/>
                    <a:pt x="198011" y="83058"/>
                  </a:cubicBezTo>
                  <a:cubicBezTo>
                    <a:pt x="221268" y="59802"/>
                    <a:pt x="228577" y="28572"/>
                    <a:pt x="241866" y="0"/>
                  </a:cubicBezTo>
                  <a:cubicBezTo>
                    <a:pt x="265787" y="17941"/>
                    <a:pt x="282399" y="41862"/>
                    <a:pt x="300339" y="64453"/>
                  </a:cubicBezTo>
                  <a:cubicBezTo>
                    <a:pt x="308313" y="74420"/>
                    <a:pt x="310971" y="86381"/>
                    <a:pt x="303662" y="99006"/>
                  </a:cubicBezTo>
                  <a:cubicBezTo>
                    <a:pt x="297681" y="109637"/>
                    <a:pt x="296352" y="121598"/>
                    <a:pt x="306984" y="127578"/>
                  </a:cubicBezTo>
                  <a:cubicBezTo>
                    <a:pt x="333563" y="143525"/>
                    <a:pt x="321602" y="162794"/>
                    <a:pt x="314293" y="182728"/>
                  </a:cubicBezTo>
                  <a:cubicBezTo>
                    <a:pt x="308977" y="197347"/>
                    <a:pt x="295023" y="205985"/>
                    <a:pt x="287714" y="219274"/>
                  </a:cubicBezTo>
                  <a:cubicBezTo>
                    <a:pt x="273096" y="211301"/>
                    <a:pt x="265787" y="194689"/>
                    <a:pt x="250504" y="182064"/>
                  </a:cubicBezTo>
                  <a:cubicBezTo>
                    <a:pt x="250504" y="203991"/>
                    <a:pt x="259807" y="221932"/>
                    <a:pt x="249840" y="239873"/>
                  </a:cubicBezTo>
                  <a:cubicBezTo>
                    <a:pt x="243860" y="250504"/>
                    <a:pt x="238544" y="253162"/>
                    <a:pt x="230570" y="242531"/>
                  </a:cubicBezTo>
                  <a:cubicBezTo>
                    <a:pt x="222596" y="231235"/>
                    <a:pt x="214623" y="219274"/>
                    <a:pt x="196682" y="213959"/>
                  </a:cubicBezTo>
                  <a:cubicBezTo>
                    <a:pt x="202662" y="230570"/>
                    <a:pt x="207978" y="243195"/>
                    <a:pt x="211301" y="256484"/>
                  </a:cubicBezTo>
                  <a:cubicBezTo>
                    <a:pt x="218610" y="281734"/>
                    <a:pt x="200669" y="287714"/>
                    <a:pt x="182064" y="295023"/>
                  </a:cubicBezTo>
                  <a:cubicBezTo>
                    <a:pt x="160801" y="302997"/>
                    <a:pt x="158143" y="288379"/>
                    <a:pt x="153492" y="275089"/>
                  </a:cubicBezTo>
                  <a:cubicBezTo>
                    <a:pt x="149505" y="263794"/>
                    <a:pt x="145518" y="252498"/>
                    <a:pt x="141532" y="241202"/>
                  </a:cubicBezTo>
                  <a:cubicBezTo>
                    <a:pt x="137545" y="261136"/>
                    <a:pt x="137545" y="280405"/>
                    <a:pt x="137545" y="299675"/>
                  </a:cubicBezTo>
                  <a:cubicBezTo>
                    <a:pt x="137545" y="308313"/>
                    <a:pt x="136880" y="314957"/>
                    <a:pt x="125584" y="316951"/>
                  </a:cubicBezTo>
                  <a:cubicBezTo>
                    <a:pt x="100335" y="321602"/>
                    <a:pt x="80401" y="309642"/>
                    <a:pt x="73756" y="284392"/>
                  </a:cubicBezTo>
                  <a:cubicBezTo>
                    <a:pt x="70434" y="272432"/>
                    <a:pt x="70434" y="258478"/>
                    <a:pt x="57144" y="252498"/>
                  </a:cubicBezTo>
                  <a:cubicBezTo>
                    <a:pt x="39868" y="245188"/>
                    <a:pt x="39204" y="233228"/>
                    <a:pt x="45184" y="217945"/>
                  </a:cubicBezTo>
                  <a:cubicBezTo>
                    <a:pt x="48506" y="209972"/>
                    <a:pt x="50500" y="198011"/>
                    <a:pt x="40533" y="194024"/>
                  </a:cubicBezTo>
                  <a:cubicBezTo>
                    <a:pt x="18605" y="184722"/>
                    <a:pt x="11296" y="162794"/>
                    <a:pt x="0" y="144189"/>
                  </a:cubicBezTo>
                  <a:close/>
                </a:path>
              </a:pathLst>
            </a:custGeom>
            <a:solidFill>
              <a:srgbClr val="CE8D78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FA5F231-8511-4A2C-84B8-F0B593AC628F}"/>
                </a:ext>
              </a:extLst>
            </p:cNvPr>
            <p:cNvSpPr/>
            <p:nvPr/>
          </p:nvSpPr>
          <p:spPr>
            <a:xfrm>
              <a:off x="3116832" y="1956191"/>
              <a:ext cx="312300" cy="245853"/>
            </a:xfrm>
            <a:custGeom>
              <a:avLst/>
              <a:gdLst>
                <a:gd name="connsiteX0" fmla="*/ 27337 w 312299"/>
                <a:gd name="connsiteY0" fmla="*/ 17941 h 245852"/>
                <a:gd name="connsiteX1" fmla="*/ 69199 w 312299"/>
                <a:gd name="connsiteY1" fmla="*/ 67111 h 245852"/>
                <a:gd name="connsiteX2" fmla="*/ 73850 w 312299"/>
                <a:gd name="connsiteY2" fmla="*/ 91032 h 245852"/>
                <a:gd name="connsiteX3" fmla="*/ 85811 w 312299"/>
                <a:gd name="connsiteY3" fmla="*/ 125584 h 245852"/>
                <a:gd name="connsiteX4" fmla="*/ 102422 w 312299"/>
                <a:gd name="connsiteY4" fmla="*/ 157479 h 245852"/>
                <a:gd name="connsiteX5" fmla="*/ 154251 w 312299"/>
                <a:gd name="connsiteY5" fmla="*/ 190038 h 245852"/>
                <a:gd name="connsiteX6" fmla="*/ 166211 w 312299"/>
                <a:gd name="connsiteY6" fmla="*/ 172761 h 245852"/>
                <a:gd name="connsiteX7" fmla="*/ 170198 w 312299"/>
                <a:gd name="connsiteY7" fmla="*/ 114288 h 245852"/>
                <a:gd name="connsiteX8" fmla="*/ 182158 w 312299"/>
                <a:gd name="connsiteY8" fmla="*/ 148176 h 245852"/>
                <a:gd name="connsiteX9" fmla="*/ 210730 w 312299"/>
                <a:gd name="connsiteY9" fmla="*/ 168110 h 245852"/>
                <a:gd name="connsiteX10" fmla="*/ 239967 w 312299"/>
                <a:gd name="connsiteY10" fmla="*/ 129571 h 245852"/>
                <a:gd name="connsiteX11" fmla="*/ 225349 w 312299"/>
                <a:gd name="connsiteY11" fmla="*/ 87045 h 245852"/>
                <a:gd name="connsiteX12" fmla="*/ 259236 w 312299"/>
                <a:gd name="connsiteY12" fmla="*/ 115617 h 245852"/>
                <a:gd name="connsiteX13" fmla="*/ 278506 w 312299"/>
                <a:gd name="connsiteY13" fmla="*/ 112959 h 245852"/>
                <a:gd name="connsiteX14" fmla="*/ 279170 w 312299"/>
                <a:gd name="connsiteY14" fmla="*/ 55151 h 245852"/>
                <a:gd name="connsiteX15" fmla="*/ 316381 w 312299"/>
                <a:gd name="connsiteY15" fmla="*/ 92361 h 245852"/>
                <a:gd name="connsiteX16" fmla="*/ 267210 w 312299"/>
                <a:gd name="connsiteY16" fmla="*/ 162130 h 245852"/>
                <a:gd name="connsiteX17" fmla="*/ 134317 w 312299"/>
                <a:gd name="connsiteY17" fmla="*/ 239873 h 245852"/>
                <a:gd name="connsiteX18" fmla="*/ 85146 w 312299"/>
                <a:gd name="connsiteY18" fmla="*/ 231235 h 245852"/>
                <a:gd name="connsiteX19" fmla="*/ 46607 w 312299"/>
                <a:gd name="connsiteY19" fmla="*/ 186715 h 245852"/>
                <a:gd name="connsiteX20" fmla="*/ 25344 w 312299"/>
                <a:gd name="connsiteY20" fmla="*/ 125584 h 245852"/>
                <a:gd name="connsiteX21" fmla="*/ 8068 w 312299"/>
                <a:gd name="connsiteY21" fmla="*/ 69105 h 245852"/>
                <a:gd name="connsiteX22" fmla="*/ 6075 w 312299"/>
                <a:gd name="connsiteY22" fmla="*/ 0 h 245852"/>
                <a:gd name="connsiteX23" fmla="*/ 27337 w 312299"/>
                <a:gd name="connsiteY23" fmla="*/ 17941 h 245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2299" h="245852">
                  <a:moveTo>
                    <a:pt x="27337" y="17941"/>
                  </a:moveTo>
                  <a:cubicBezTo>
                    <a:pt x="38633" y="36546"/>
                    <a:pt x="45943" y="57809"/>
                    <a:pt x="69199" y="67111"/>
                  </a:cubicBezTo>
                  <a:cubicBezTo>
                    <a:pt x="79166" y="71098"/>
                    <a:pt x="77172" y="82394"/>
                    <a:pt x="73850" y="91032"/>
                  </a:cubicBezTo>
                  <a:cubicBezTo>
                    <a:pt x="67870" y="106315"/>
                    <a:pt x="68534" y="118275"/>
                    <a:pt x="85811" y="125584"/>
                  </a:cubicBezTo>
                  <a:cubicBezTo>
                    <a:pt x="99100" y="131565"/>
                    <a:pt x="99100" y="145518"/>
                    <a:pt x="102422" y="157479"/>
                  </a:cubicBezTo>
                  <a:cubicBezTo>
                    <a:pt x="109067" y="183393"/>
                    <a:pt x="129001" y="194689"/>
                    <a:pt x="154251" y="190038"/>
                  </a:cubicBezTo>
                  <a:cubicBezTo>
                    <a:pt x="165547" y="188044"/>
                    <a:pt x="166211" y="181400"/>
                    <a:pt x="166211" y="172761"/>
                  </a:cubicBezTo>
                  <a:cubicBezTo>
                    <a:pt x="166211" y="153492"/>
                    <a:pt x="166211" y="134222"/>
                    <a:pt x="170198" y="114288"/>
                  </a:cubicBezTo>
                  <a:cubicBezTo>
                    <a:pt x="174185" y="125584"/>
                    <a:pt x="178171" y="136880"/>
                    <a:pt x="182158" y="148176"/>
                  </a:cubicBezTo>
                  <a:cubicBezTo>
                    <a:pt x="186809" y="161466"/>
                    <a:pt x="189467" y="176748"/>
                    <a:pt x="210730" y="168110"/>
                  </a:cubicBezTo>
                  <a:cubicBezTo>
                    <a:pt x="229335" y="160801"/>
                    <a:pt x="247276" y="155485"/>
                    <a:pt x="239967" y="129571"/>
                  </a:cubicBezTo>
                  <a:cubicBezTo>
                    <a:pt x="235980" y="116282"/>
                    <a:pt x="230664" y="103657"/>
                    <a:pt x="225349" y="87045"/>
                  </a:cubicBezTo>
                  <a:cubicBezTo>
                    <a:pt x="243289" y="93025"/>
                    <a:pt x="251263" y="104321"/>
                    <a:pt x="259236" y="115617"/>
                  </a:cubicBezTo>
                  <a:cubicBezTo>
                    <a:pt x="267210" y="126913"/>
                    <a:pt x="272526" y="123591"/>
                    <a:pt x="278506" y="112959"/>
                  </a:cubicBezTo>
                  <a:cubicBezTo>
                    <a:pt x="288473" y="95019"/>
                    <a:pt x="279835" y="76414"/>
                    <a:pt x="279170" y="55151"/>
                  </a:cubicBezTo>
                  <a:cubicBezTo>
                    <a:pt x="294453" y="67776"/>
                    <a:pt x="301762" y="83723"/>
                    <a:pt x="316381" y="92361"/>
                  </a:cubicBezTo>
                  <a:cubicBezTo>
                    <a:pt x="307743" y="120933"/>
                    <a:pt x="290466" y="145518"/>
                    <a:pt x="267210" y="162130"/>
                  </a:cubicBezTo>
                  <a:cubicBezTo>
                    <a:pt x="225349" y="192031"/>
                    <a:pt x="180165" y="216616"/>
                    <a:pt x="134317" y="239873"/>
                  </a:cubicBezTo>
                  <a:cubicBezTo>
                    <a:pt x="115047" y="249840"/>
                    <a:pt x="99764" y="249840"/>
                    <a:pt x="85146" y="231235"/>
                  </a:cubicBezTo>
                  <a:cubicBezTo>
                    <a:pt x="73186" y="215952"/>
                    <a:pt x="59896" y="201334"/>
                    <a:pt x="46607" y="186715"/>
                  </a:cubicBezTo>
                  <a:cubicBezTo>
                    <a:pt x="31324" y="169439"/>
                    <a:pt x="23350" y="149505"/>
                    <a:pt x="25344" y="125584"/>
                  </a:cubicBezTo>
                  <a:cubicBezTo>
                    <a:pt x="27337" y="104321"/>
                    <a:pt x="21357" y="86381"/>
                    <a:pt x="8068" y="69105"/>
                  </a:cubicBezTo>
                  <a:cubicBezTo>
                    <a:pt x="-9208" y="47177"/>
                    <a:pt x="6739" y="23256"/>
                    <a:pt x="6075" y="0"/>
                  </a:cubicBezTo>
                  <a:cubicBezTo>
                    <a:pt x="13383" y="7309"/>
                    <a:pt x="22686" y="9967"/>
                    <a:pt x="27337" y="17941"/>
                  </a:cubicBezTo>
                  <a:close/>
                </a:path>
              </a:pathLst>
            </a:custGeom>
            <a:solidFill>
              <a:srgbClr val="995845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4B5AB89-654E-4B2F-8A8B-2FAE7ADB8A82}"/>
                </a:ext>
              </a:extLst>
            </p:cNvPr>
            <p:cNvSpPr/>
            <p:nvPr/>
          </p:nvSpPr>
          <p:spPr>
            <a:xfrm>
              <a:off x="2335884" y="5593484"/>
              <a:ext cx="6645" cy="6645"/>
            </a:xfrm>
            <a:custGeom>
              <a:avLst/>
              <a:gdLst>
                <a:gd name="connsiteX0" fmla="*/ 166 w 0"/>
                <a:gd name="connsiteY0" fmla="*/ 5980 h 0"/>
                <a:gd name="connsiteX1" fmla="*/ 4153 w 0"/>
                <a:gd name="connsiteY1" fmla="*/ 0 h 0"/>
                <a:gd name="connsiteX2" fmla="*/ 166 w 0"/>
                <a:gd name="connsiteY2" fmla="*/ 598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166" y="5980"/>
                  </a:moveTo>
                  <a:cubicBezTo>
                    <a:pt x="-498" y="2658"/>
                    <a:pt x="831" y="665"/>
                    <a:pt x="4153" y="0"/>
                  </a:cubicBezTo>
                  <a:cubicBezTo>
                    <a:pt x="2824" y="1329"/>
                    <a:pt x="1495" y="3987"/>
                    <a:pt x="166" y="5980"/>
                  </a:cubicBezTo>
                  <a:close/>
                </a:path>
              </a:pathLst>
            </a:custGeom>
            <a:solidFill>
              <a:srgbClr val="995845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BA2E788-E45D-438E-A248-A1416B518100}"/>
                </a:ext>
              </a:extLst>
            </p:cNvPr>
            <p:cNvSpPr/>
            <p:nvPr/>
          </p:nvSpPr>
          <p:spPr>
            <a:xfrm>
              <a:off x="1771380" y="392036"/>
              <a:ext cx="6645" cy="6645"/>
            </a:xfrm>
            <a:custGeom>
              <a:avLst/>
              <a:gdLst>
                <a:gd name="connsiteX0" fmla="*/ 1993 w 0"/>
                <a:gd name="connsiteY0" fmla="*/ 0 h 0"/>
                <a:gd name="connsiteX1" fmla="*/ 3987 w 0"/>
                <a:gd name="connsiteY1" fmla="*/ 664 h 0"/>
                <a:gd name="connsiteX2" fmla="*/ 1329 w 0"/>
                <a:gd name="connsiteY2" fmla="*/ 2658 h 0"/>
                <a:gd name="connsiteX3" fmla="*/ 0 w 0"/>
                <a:gd name="connsiteY3" fmla="*/ 664 h 0"/>
                <a:gd name="connsiteX4" fmla="*/ 1993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1993" y="0"/>
                  </a:moveTo>
                  <a:cubicBezTo>
                    <a:pt x="2658" y="0"/>
                    <a:pt x="3322" y="664"/>
                    <a:pt x="3987" y="664"/>
                  </a:cubicBezTo>
                  <a:cubicBezTo>
                    <a:pt x="3322" y="1329"/>
                    <a:pt x="1993" y="1993"/>
                    <a:pt x="1329" y="2658"/>
                  </a:cubicBezTo>
                  <a:cubicBezTo>
                    <a:pt x="664" y="1993"/>
                    <a:pt x="664" y="1329"/>
                    <a:pt x="0" y="664"/>
                  </a:cubicBezTo>
                  <a:cubicBezTo>
                    <a:pt x="664" y="664"/>
                    <a:pt x="1329" y="664"/>
                    <a:pt x="1993" y="0"/>
                  </a:cubicBezTo>
                  <a:close/>
                </a:path>
              </a:pathLst>
            </a:custGeom>
            <a:solidFill>
              <a:srgbClr val="EF9A4B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B27FB9D-F75E-4650-9C8A-5EA7F3CF572E}"/>
                </a:ext>
              </a:extLst>
            </p:cNvPr>
            <p:cNvSpPr/>
            <p:nvPr/>
          </p:nvSpPr>
          <p:spPr>
            <a:xfrm>
              <a:off x="1439146" y="596692"/>
              <a:ext cx="6645" cy="6645"/>
            </a:xfrm>
            <a:custGeom>
              <a:avLst/>
              <a:gdLst>
                <a:gd name="connsiteX0" fmla="*/ 1993 w 0"/>
                <a:gd name="connsiteY0" fmla="*/ 3322 h 0"/>
                <a:gd name="connsiteX1" fmla="*/ 0 w 0"/>
                <a:gd name="connsiteY1" fmla="*/ 0 h 0"/>
                <a:gd name="connsiteX2" fmla="*/ 3322 w 0"/>
                <a:gd name="connsiteY2" fmla="*/ 1993 h 0"/>
                <a:gd name="connsiteX3" fmla="*/ 1993 w 0"/>
                <a:gd name="connsiteY3" fmla="*/ 332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1993" y="3322"/>
                  </a:moveTo>
                  <a:cubicBezTo>
                    <a:pt x="1329" y="1993"/>
                    <a:pt x="664" y="1329"/>
                    <a:pt x="0" y="0"/>
                  </a:cubicBezTo>
                  <a:cubicBezTo>
                    <a:pt x="1329" y="664"/>
                    <a:pt x="2658" y="1329"/>
                    <a:pt x="3322" y="1993"/>
                  </a:cubicBezTo>
                  <a:cubicBezTo>
                    <a:pt x="3322" y="1993"/>
                    <a:pt x="1993" y="3322"/>
                    <a:pt x="1993" y="3322"/>
                  </a:cubicBezTo>
                  <a:close/>
                </a:path>
              </a:pathLst>
            </a:custGeom>
            <a:solidFill>
              <a:srgbClr val="CD631B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C29A3F8-438D-42DF-8889-E6D45CA24EA0}"/>
                </a:ext>
              </a:extLst>
            </p:cNvPr>
            <p:cNvSpPr/>
            <p:nvPr/>
          </p:nvSpPr>
          <p:spPr>
            <a:xfrm>
              <a:off x="3207958" y="1212653"/>
              <a:ext cx="6645" cy="6645"/>
            </a:xfrm>
            <a:custGeom>
              <a:avLst/>
              <a:gdLst>
                <a:gd name="connsiteX0" fmla="*/ 0 w 0"/>
                <a:gd name="connsiteY0" fmla="*/ 1993 h 0"/>
                <a:gd name="connsiteX1" fmla="*/ 2658 w 0"/>
                <a:gd name="connsiteY1" fmla="*/ 0 h 0"/>
                <a:gd name="connsiteX2" fmla="*/ 665 w 0"/>
                <a:gd name="connsiteY2" fmla="*/ 2658 h 0"/>
                <a:gd name="connsiteX3" fmla="*/ 0 w 0"/>
                <a:gd name="connsiteY3" fmla="*/ 199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1993"/>
                  </a:moveTo>
                  <a:cubicBezTo>
                    <a:pt x="665" y="1329"/>
                    <a:pt x="1993" y="665"/>
                    <a:pt x="2658" y="0"/>
                  </a:cubicBezTo>
                  <a:cubicBezTo>
                    <a:pt x="1993" y="665"/>
                    <a:pt x="1329" y="1993"/>
                    <a:pt x="665" y="2658"/>
                  </a:cubicBezTo>
                  <a:cubicBezTo>
                    <a:pt x="665" y="2658"/>
                    <a:pt x="0" y="1993"/>
                    <a:pt x="0" y="1993"/>
                  </a:cubicBezTo>
                  <a:close/>
                </a:path>
              </a:pathLst>
            </a:custGeom>
            <a:solidFill>
              <a:srgbClr val="EF9A4B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6B92C8B-626E-4762-BD65-0DCDFF207C57}"/>
                </a:ext>
              </a:extLst>
            </p:cNvPr>
            <p:cNvSpPr/>
            <p:nvPr/>
          </p:nvSpPr>
          <p:spPr>
            <a:xfrm>
              <a:off x="3046326" y="215677"/>
              <a:ext cx="6645" cy="6645"/>
            </a:xfrm>
            <a:custGeom>
              <a:avLst/>
              <a:gdLst>
                <a:gd name="connsiteX0" fmla="*/ 3489 w 0"/>
                <a:gd name="connsiteY0" fmla="*/ 940 h 0"/>
                <a:gd name="connsiteX1" fmla="*/ 3489 w 0"/>
                <a:gd name="connsiteY1" fmla="*/ 2269 h 0"/>
                <a:gd name="connsiteX2" fmla="*/ 1495 w 0"/>
                <a:gd name="connsiteY2" fmla="*/ 2933 h 0"/>
                <a:gd name="connsiteX3" fmla="*/ 1495 w 0"/>
                <a:gd name="connsiteY3" fmla="*/ 275 h 0"/>
                <a:gd name="connsiteX4" fmla="*/ 3489 w 0"/>
                <a:gd name="connsiteY4" fmla="*/ 94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3489" y="940"/>
                  </a:moveTo>
                  <a:cubicBezTo>
                    <a:pt x="3489" y="1604"/>
                    <a:pt x="3489" y="2269"/>
                    <a:pt x="3489" y="2269"/>
                  </a:cubicBezTo>
                  <a:cubicBezTo>
                    <a:pt x="2824" y="2933"/>
                    <a:pt x="2159" y="2933"/>
                    <a:pt x="1495" y="2933"/>
                  </a:cubicBezTo>
                  <a:cubicBezTo>
                    <a:pt x="-498" y="1604"/>
                    <a:pt x="-498" y="940"/>
                    <a:pt x="1495" y="275"/>
                  </a:cubicBezTo>
                  <a:cubicBezTo>
                    <a:pt x="1495" y="-389"/>
                    <a:pt x="2824" y="275"/>
                    <a:pt x="3489" y="940"/>
                  </a:cubicBezTo>
                  <a:close/>
                </a:path>
              </a:pathLst>
            </a:custGeom>
            <a:solidFill>
              <a:srgbClr val="CD631B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AB0BF05-4461-4FCE-9B27-D2508126ED90}"/>
                </a:ext>
              </a:extLst>
            </p:cNvPr>
            <p:cNvSpPr/>
            <p:nvPr/>
          </p:nvSpPr>
          <p:spPr>
            <a:xfrm>
              <a:off x="1737403" y="4012052"/>
              <a:ext cx="713118" cy="2637326"/>
            </a:xfrm>
            <a:custGeom>
              <a:avLst/>
              <a:gdLst>
                <a:gd name="connsiteX0" fmla="*/ 72107 w 713118"/>
                <a:gd name="connsiteY0" fmla="*/ 2316444 h 2637326"/>
                <a:gd name="connsiteX1" fmla="*/ 73054 w 713118"/>
                <a:gd name="connsiteY1" fmla="*/ 2336040 h 2637326"/>
                <a:gd name="connsiteX2" fmla="*/ 73685 w 713118"/>
                <a:gd name="connsiteY2" fmla="*/ 2346697 h 2637326"/>
                <a:gd name="connsiteX3" fmla="*/ 73685 w 713118"/>
                <a:gd name="connsiteY3" fmla="*/ 2339551 h 2637326"/>
                <a:gd name="connsiteX4" fmla="*/ 72639 w 713118"/>
                <a:gd name="connsiteY4" fmla="*/ 2317912 h 2637326"/>
                <a:gd name="connsiteX5" fmla="*/ 175111 w 713118"/>
                <a:gd name="connsiteY5" fmla="*/ 1488940 h 2637326"/>
                <a:gd name="connsiteX6" fmla="*/ 174488 w 713118"/>
                <a:gd name="connsiteY6" fmla="*/ 1489018 h 2637326"/>
                <a:gd name="connsiteX7" fmla="*/ 186059 w 713118"/>
                <a:gd name="connsiteY7" fmla="*/ 1513125 h 2637326"/>
                <a:gd name="connsiteX8" fmla="*/ 202006 w 713118"/>
                <a:gd name="connsiteY8" fmla="*/ 1536049 h 2637326"/>
                <a:gd name="connsiteX9" fmla="*/ 202368 w 713118"/>
                <a:gd name="connsiteY9" fmla="*/ 1536471 h 2637326"/>
                <a:gd name="connsiteX10" fmla="*/ 217161 w 713118"/>
                <a:gd name="connsiteY10" fmla="*/ 1520385 h 2637326"/>
                <a:gd name="connsiteX11" fmla="*/ 217324 w 713118"/>
                <a:gd name="connsiteY11" fmla="*/ 1520117 h 2637326"/>
                <a:gd name="connsiteX12" fmla="*/ 202672 w 713118"/>
                <a:gd name="connsiteY12" fmla="*/ 1536049 h 2637326"/>
                <a:gd name="connsiteX13" fmla="*/ 186724 w 713118"/>
                <a:gd name="connsiteY13" fmla="*/ 1513374 h 2637326"/>
                <a:gd name="connsiteX14" fmla="*/ 121102 w 713118"/>
                <a:gd name="connsiteY14" fmla="*/ 1301707 h 2637326"/>
                <a:gd name="connsiteX15" fmla="*/ 125925 w 713118"/>
                <a:gd name="connsiteY15" fmla="*/ 1327988 h 2637326"/>
                <a:gd name="connsiteX16" fmla="*/ 132901 w 713118"/>
                <a:gd name="connsiteY16" fmla="*/ 1354649 h 2637326"/>
                <a:gd name="connsiteX17" fmla="*/ 123599 w 713118"/>
                <a:gd name="connsiteY17" fmla="*/ 1371260 h 2637326"/>
                <a:gd name="connsiteX18" fmla="*/ 123625 w 713118"/>
                <a:gd name="connsiteY18" fmla="*/ 1371350 h 2637326"/>
                <a:gd name="connsiteX19" fmla="*/ 124467 w 713118"/>
                <a:gd name="connsiteY19" fmla="*/ 1362076 h 2637326"/>
                <a:gd name="connsiteX20" fmla="*/ 132856 w 713118"/>
                <a:gd name="connsiteY20" fmla="*/ 1355514 h 2637326"/>
                <a:gd name="connsiteX21" fmla="*/ 160099 w 713118"/>
                <a:gd name="connsiteY21" fmla="*/ 1328935 h 2637326"/>
                <a:gd name="connsiteX22" fmla="*/ 159858 w 713118"/>
                <a:gd name="connsiteY22" fmla="*/ 1328442 h 2637326"/>
                <a:gd name="connsiteX23" fmla="*/ 153998 w 713118"/>
                <a:gd name="connsiteY23" fmla="*/ 1349666 h 2637326"/>
                <a:gd name="connsiteX24" fmla="*/ 132901 w 713118"/>
                <a:gd name="connsiteY24" fmla="*/ 1353985 h 2637326"/>
                <a:gd name="connsiteX25" fmla="*/ 125924 w 713118"/>
                <a:gd name="connsiteY25" fmla="*/ 1327323 h 2637326"/>
                <a:gd name="connsiteX26" fmla="*/ 121226 w 713118"/>
                <a:gd name="connsiteY26" fmla="*/ 1301716 h 2637326"/>
                <a:gd name="connsiteX27" fmla="*/ 120307 w 713118"/>
                <a:gd name="connsiteY27" fmla="*/ 1164371 h 2637326"/>
                <a:gd name="connsiteX28" fmla="*/ 107901 w 713118"/>
                <a:gd name="connsiteY28" fmla="*/ 1172668 h 2637326"/>
                <a:gd name="connsiteX29" fmla="*/ 90376 w 713118"/>
                <a:gd name="connsiteY29" fmla="*/ 1171920 h 2637326"/>
                <a:gd name="connsiteX30" fmla="*/ 88886 w 713118"/>
                <a:gd name="connsiteY30" fmla="*/ 1182609 h 2637326"/>
                <a:gd name="connsiteX31" fmla="*/ 90330 w 713118"/>
                <a:gd name="connsiteY31" fmla="*/ 1172786 h 2637326"/>
                <a:gd name="connsiteX32" fmla="*/ 120231 w 713118"/>
                <a:gd name="connsiteY32" fmla="*/ 1164812 h 2637326"/>
                <a:gd name="connsiteX33" fmla="*/ 83167 w 713118"/>
                <a:gd name="connsiteY33" fmla="*/ 1114398 h 2637326"/>
                <a:gd name="connsiteX34" fmla="*/ 85718 w 713118"/>
                <a:gd name="connsiteY34" fmla="*/ 1138424 h 2637326"/>
                <a:gd name="connsiteX35" fmla="*/ 83838 w 713118"/>
                <a:gd name="connsiteY35" fmla="*/ 1114789 h 2637326"/>
                <a:gd name="connsiteX36" fmla="*/ 238516 w 713118"/>
                <a:gd name="connsiteY36" fmla="*/ 643177 h 2637326"/>
                <a:gd name="connsiteX37" fmla="*/ 217953 w 713118"/>
                <a:gd name="connsiteY37" fmla="*/ 651643 h 2637326"/>
                <a:gd name="connsiteX38" fmla="*/ 182487 w 713118"/>
                <a:gd name="connsiteY38" fmla="*/ 666677 h 2637326"/>
                <a:gd name="connsiteX39" fmla="*/ 182011 w 713118"/>
                <a:gd name="connsiteY39" fmla="*/ 667543 h 2637326"/>
                <a:gd name="connsiteX40" fmla="*/ 215915 w 713118"/>
                <a:gd name="connsiteY40" fmla="*/ 653172 h 2637326"/>
                <a:gd name="connsiteX41" fmla="*/ 238507 w 713118"/>
                <a:gd name="connsiteY41" fmla="*/ 643870 h 2637326"/>
                <a:gd name="connsiteX42" fmla="*/ 393327 w 713118"/>
                <a:gd name="connsiteY42" fmla="*/ 0 h 2637326"/>
                <a:gd name="connsiteX43" fmla="*/ 474392 w 713118"/>
                <a:gd name="connsiteY43" fmla="*/ 665 h 2637326"/>
                <a:gd name="connsiteX44" fmla="*/ 495655 w 713118"/>
                <a:gd name="connsiteY44" fmla="*/ 2658 h 2637326"/>
                <a:gd name="connsiteX45" fmla="*/ 524227 w 713118"/>
                <a:gd name="connsiteY45" fmla="*/ 35881 h 2637326"/>
                <a:gd name="connsiteX46" fmla="*/ 532866 w 713118"/>
                <a:gd name="connsiteY46" fmla="*/ 63124 h 2637326"/>
                <a:gd name="connsiteX47" fmla="*/ 554793 w 713118"/>
                <a:gd name="connsiteY47" fmla="*/ 54486 h 2637326"/>
                <a:gd name="connsiteX48" fmla="*/ 577385 w 713118"/>
                <a:gd name="connsiteY48" fmla="*/ 56480 h 2637326"/>
                <a:gd name="connsiteX49" fmla="*/ 626555 w 713118"/>
                <a:gd name="connsiteY49" fmla="*/ 128242 h 2637326"/>
                <a:gd name="connsiteX50" fmla="*/ 645825 w 713118"/>
                <a:gd name="connsiteY50" fmla="*/ 241201 h 2637326"/>
                <a:gd name="connsiteX51" fmla="*/ 625891 w 713118"/>
                <a:gd name="connsiteY51" fmla="*/ 265123 h 2637326"/>
                <a:gd name="connsiteX52" fmla="*/ 604628 w 713118"/>
                <a:gd name="connsiteY52" fmla="*/ 283063 h 2637326"/>
                <a:gd name="connsiteX53" fmla="*/ 625226 w 713118"/>
                <a:gd name="connsiteY53" fmla="*/ 301668 h 2637326"/>
                <a:gd name="connsiteX54" fmla="*/ 648483 w 713118"/>
                <a:gd name="connsiteY54" fmla="*/ 325589 h 2637326"/>
                <a:gd name="connsiteX55" fmla="*/ 625891 w 713118"/>
                <a:gd name="connsiteY55" fmla="*/ 445858 h 2637326"/>
                <a:gd name="connsiteX56" fmla="*/ 586023 w 713118"/>
                <a:gd name="connsiteY56" fmla="*/ 473766 h 2637326"/>
                <a:gd name="connsiteX57" fmla="*/ 563431 w 713118"/>
                <a:gd name="connsiteY57" fmla="*/ 476424 h 2637326"/>
                <a:gd name="connsiteX58" fmla="*/ 571405 w 713118"/>
                <a:gd name="connsiteY58" fmla="*/ 488384 h 2637326"/>
                <a:gd name="connsiteX59" fmla="*/ 579378 w 713118"/>
                <a:gd name="connsiteY59" fmla="*/ 520943 h 2637326"/>
                <a:gd name="connsiteX60" fmla="*/ 531537 w 713118"/>
                <a:gd name="connsiteY60" fmla="*/ 648521 h 2637326"/>
                <a:gd name="connsiteX61" fmla="*/ 538846 w 713118"/>
                <a:gd name="connsiteY61" fmla="*/ 763474 h 2637326"/>
                <a:gd name="connsiteX62" fmla="*/ 530208 w 713118"/>
                <a:gd name="connsiteY62" fmla="*/ 802013 h 2637326"/>
                <a:gd name="connsiteX63" fmla="*/ 531537 w 713118"/>
                <a:gd name="connsiteY63" fmla="*/ 819289 h 2637326"/>
                <a:gd name="connsiteX64" fmla="*/ 613266 w 713118"/>
                <a:gd name="connsiteY64" fmla="*/ 883078 h 2637326"/>
                <a:gd name="connsiteX65" fmla="*/ 649147 w 713118"/>
                <a:gd name="connsiteY65" fmla="*/ 974774 h 2637326"/>
                <a:gd name="connsiteX66" fmla="*/ 674397 w 713118"/>
                <a:gd name="connsiteY66" fmla="*/ 1013313 h 2637326"/>
                <a:gd name="connsiteX67" fmla="*/ 688351 w 713118"/>
                <a:gd name="connsiteY67" fmla="*/ 1029925 h 2637326"/>
                <a:gd name="connsiteX68" fmla="*/ 708285 w 713118"/>
                <a:gd name="connsiteY68" fmla="*/ 1093714 h 2637326"/>
                <a:gd name="connsiteX69" fmla="*/ 700311 w 713118"/>
                <a:gd name="connsiteY69" fmla="*/ 1128266 h 2637326"/>
                <a:gd name="connsiteX70" fmla="*/ 703634 w 713118"/>
                <a:gd name="connsiteY70" fmla="*/ 1163483 h 2637326"/>
                <a:gd name="connsiteX71" fmla="*/ 711607 w 713118"/>
                <a:gd name="connsiteY71" fmla="*/ 1184746 h 2637326"/>
                <a:gd name="connsiteX72" fmla="*/ 711607 w 713118"/>
                <a:gd name="connsiteY72" fmla="*/ 1272456 h 2637326"/>
                <a:gd name="connsiteX73" fmla="*/ 691009 w 713118"/>
                <a:gd name="connsiteY73" fmla="*/ 1300363 h 2637326"/>
                <a:gd name="connsiteX74" fmla="*/ 686357 w 713118"/>
                <a:gd name="connsiteY74" fmla="*/ 1340231 h 2637326"/>
                <a:gd name="connsiteX75" fmla="*/ 699647 w 713118"/>
                <a:gd name="connsiteY75" fmla="*/ 1366810 h 2637326"/>
                <a:gd name="connsiteX76" fmla="*/ 624562 w 713118"/>
                <a:gd name="connsiteY76" fmla="*/ 1546880 h 2637326"/>
                <a:gd name="connsiteX77" fmla="*/ 601306 w 713118"/>
                <a:gd name="connsiteY77" fmla="*/ 1578775 h 2637326"/>
                <a:gd name="connsiteX78" fmla="*/ 597319 w 713118"/>
                <a:gd name="connsiteY78" fmla="*/ 1584755 h 2637326"/>
                <a:gd name="connsiteX79" fmla="*/ 437182 w 713118"/>
                <a:gd name="connsiteY79" fmla="*/ 1682432 h 2637326"/>
                <a:gd name="connsiteX80" fmla="*/ 376716 w 713118"/>
                <a:gd name="connsiteY80" fmla="*/ 1682432 h 2637326"/>
                <a:gd name="connsiteX81" fmla="*/ 322219 w 713118"/>
                <a:gd name="connsiteY81" fmla="*/ 1659041 h 2637326"/>
                <a:gd name="connsiteX82" fmla="*/ 296823 w 713118"/>
                <a:gd name="connsiteY82" fmla="*/ 1639516 h 2637326"/>
                <a:gd name="connsiteX83" fmla="*/ 287466 w 713118"/>
                <a:gd name="connsiteY83" fmla="*/ 1637569 h 2637326"/>
                <a:gd name="connsiteX84" fmla="*/ 267539 w 713118"/>
                <a:gd name="connsiteY84" fmla="*/ 1620260 h 2637326"/>
                <a:gd name="connsiteX85" fmla="*/ 230874 w 713118"/>
                <a:gd name="connsiteY85" fmla="*/ 1724474 h 2637326"/>
                <a:gd name="connsiteX86" fmla="*/ 231197 w 713118"/>
                <a:gd name="connsiteY86" fmla="*/ 1724756 h 2637326"/>
                <a:gd name="connsiteX87" fmla="*/ 229379 w 713118"/>
                <a:gd name="connsiteY87" fmla="*/ 1731315 h 2637326"/>
                <a:gd name="connsiteX88" fmla="*/ 226372 w 713118"/>
                <a:gd name="connsiteY88" fmla="*/ 1731421 h 2637326"/>
                <a:gd name="connsiteX89" fmla="*/ 226372 w 713118"/>
                <a:gd name="connsiteY89" fmla="*/ 1732082 h 2637326"/>
                <a:gd name="connsiteX90" fmla="*/ 226372 w 713118"/>
                <a:gd name="connsiteY90" fmla="*/ 1752171 h 2637326"/>
                <a:gd name="connsiteX91" fmla="*/ 205733 w 713118"/>
                <a:gd name="connsiteY91" fmla="*/ 1795935 h 2637326"/>
                <a:gd name="connsiteX92" fmla="*/ 208616 w 713118"/>
                <a:gd name="connsiteY92" fmla="*/ 1793620 h 2637326"/>
                <a:gd name="connsiteX93" fmla="*/ 200298 w 713118"/>
                <a:gd name="connsiteY93" fmla="*/ 1817264 h 2637326"/>
                <a:gd name="connsiteX94" fmla="*/ 198472 w 713118"/>
                <a:gd name="connsiteY94" fmla="*/ 1818729 h 2637326"/>
                <a:gd name="connsiteX95" fmla="*/ 171395 w 713118"/>
                <a:gd name="connsiteY95" fmla="*/ 1855192 h 2637326"/>
                <a:gd name="connsiteX96" fmla="*/ 167377 w 713118"/>
                <a:gd name="connsiteY96" fmla="*/ 1853956 h 2637326"/>
                <a:gd name="connsiteX97" fmla="*/ 157874 w 713118"/>
                <a:gd name="connsiteY97" fmla="*/ 1882465 h 2637326"/>
                <a:gd name="connsiteX98" fmla="*/ 143665 w 713118"/>
                <a:gd name="connsiteY98" fmla="*/ 2098328 h 2637326"/>
                <a:gd name="connsiteX99" fmla="*/ 193739 w 713118"/>
                <a:gd name="connsiteY99" fmla="*/ 2148402 h 2637326"/>
                <a:gd name="connsiteX100" fmla="*/ 403512 w 713118"/>
                <a:gd name="connsiteY100" fmla="*/ 2195094 h 2637326"/>
                <a:gd name="connsiteX101" fmla="*/ 476594 w 713118"/>
                <a:gd name="connsiteY101" fmla="*/ 2149080 h 2637326"/>
                <a:gd name="connsiteX102" fmla="*/ 486744 w 713118"/>
                <a:gd name="connsiteY102" fmla="*/ 2130132 h 2637326"/>
                <a:gd name="connsiteX103" fmla="*/ 509075 w 713118"/>
                <a:gd name="connsiteY103" fmla="*/ 2111861 h 2637326"/>
                <a:gd name="connsiteX104" fmla="*/ 514488 w 713118"/>
                <a:gd name="connsiteY104" fmla="*/ 2138929 h 2637326"/>
                <a:gd name="connsiteX105" fmla="*/ 507044 w 713118"/>
                <a:gd name="connsiteY105" fmla="*/ 2227575 h 2637326"/>
                <a:gd name="connsiteX106" fmla="*/ 504918 w 713118"/>
                <a:gd name="connsiteY106" fmla="*/ 2227213 h 2637326"/>
                <a:gd name="connsiteX107" fmla="*/ 504294 w 713118"/>
                <a:gd name="connsiteY107" fmla="*/ 2288426 h 2637326"/>
                <a:gd name="connsiteX108" fmla="*/ 495656 w 713118"/>
                <a:gd name="connsiteY108" fmla="*/ 2318991 h 2637326"/>
                <a:gd name="connsiteX109" fmla="*/ 452466 w 713118"/>
                <a:gd name="connsiteY109" fmla="*/ 2475806 h 2637326"/>
                <a:gd name="connsiteX110" fmla="*/ 445821 w 713118"/>
                <a:gd name="connsiteY110" fmla="*/ 2511687 h 2637326"/>
                <a:gd name="connsiteX111" fmla="*/ 444485 w 713118"/>
                <a:gd name="connsiteY111" fmla="*/ 2512173 h 2637326"/>
                <a:gd name="connsiteX112" fmla="*/ 437411 w 713118"/>
                <a:gd name="connsiteY112" fmla="*/ 2561721 h 2637326"/>
                <a:gd name="connsiteX113" fmla="*/ 308276 w 713118"/>
                <a:gd name="connsiteY113" fmla="*/ 2636380 h 2637326"/>
                <a:gd name="connsiteX114" fmla="*/ 140830 w 713118"/>
                <a:gd name="connsiteY114" fmla="*/ 2619103 h 2637326"/>
                <a:gd name="connsiteX115" fmla="*/ 35844 w 713118"/>
                <a:gd name="connsiteY115" fmla="*/ 2564617 h 2637326"/>
                <a:gd name="connsiteX116" fmla="*/ 25877 w 713118"/>
                <a:gd name="connsiteY116" fmla="*/ 2528071 h 2637326"/>
                <a:gd name="connsiteX117" fmla="*/ 45811 w 713118"/>
                <a:gd name="connsiteY117" fmla="*/ 2341356 h 2637326"/>
                <a:gd name="connsiteX118" fmla="*/ 64416 w 713118"/>
                <a:gd name="connsiteY118" fmla="*/ 2292850 h 2637326"/>
                <a:gd name="connsiteX119" fmla="*/ 65133 w 713118"/>
                <a:gd name="connsiteY119" fmla="*/ 2294828 h 2637326"/>
                <a:gd name="connsiteX120" fmla="*/ 66742 w 713118"/>
                <a:gd name="connsiteY120" fmla="*/ 2225551 h 2637326"/>
                <a:gd name="connsiteX121" fmla="*/ 58436 w 713118"/>
                <a:gd name="connsiteY121" fmla="*/ 2153539 h 2637326"/>
                <a:gd name="connsiteX122" fmla="*/ 58443 w 713118"/>
                <a:gd name="connsiteY122" fmla="*/ 2153550 h 2637326"/>
                <a:gd name="connsiteX123" fmla="*/ 58436 w 713118"/>
                <a:gd name="connsiteY123" fmla="*/ 2153538 h 2637326"/>
                <a:gd name="connsiteX124" fmla="*/ 57688 w 713118"/>
                <a:gd name="connsiteY124" fmla="*/ 2089064 h 2637326"/>
                <a:gd name="connsiteX125" fmla="*/ 53187 w 713118"/>
                <a:gd name="connsiteY125" fmla="*/ 2068133 h 2637326"/>
                <a:gd name="connsiteX126" fmla="*/ 53120 w 713118"/>
                <a:gd name="connsiteY126" fmla="*/ 2068488 h 2637326"/>
                <a:gd name="connsiteX127" fmla="*/ 8601 w 713118"/>
                <a:gd name="connsiteY127" fmla="*/ 1968818 h 2637326"/>
                <a:gd name="connsiteX128" fmla="*/ 11923 w 713118"/>
                <a:gd name="connsiteY128" fmla="*/ 1835260 h 2637326"/>
                <a:gd name="connsiteX129" fmla="*/ 11923 w 713118"/>
                <a:gd name="connsiteY129" fmla="*/ 1804694 h 2637326"/>
                <a:gd name="connsiteX130" fmla="*/ 11923 w 713118"/>
                <a:gd name="connsiteY130" fmla="*/ 1751537 h 2637326"/>
                <a:gd name="connsiteX131" fmla="*/ 69067 w 713118"/>
                <a:gd name="connsiteY131" fmla="*/ 1645886 h 2637326"/>
                <a:gd name="connsiteX132" fmla="*/ 113975 w 713118"/>
                <a:gd name="connsiteY132" fmla="*/ 1583645 h 2637326"/>
                <a:gd name="connsiteX133" fmla="*/ 158770 w 713118"/>
                <a:gd name="connsiteY133" fmla="*/ 1565484 h 2637326"/>
                <a:gd name="connsiteX134" fmla="*/ 164116 w 713118"/>
                <a:gd name="connsiteY134" fmla="*/ 1560687 h 2637326"/>
                <a:gd name="connsiteX135" fmla="*/ 198958 w 713118"/>
                <a:gd name="connsiteY135" fmla="*/ 1560687 h 2637326"/>
                <a:gd name="connsiteX136" fmla="*/ 182242 w 713118"/>
                <a:gd name="connsiteY136" fmla="*/ 1546168 h 2637326"/>
                <a:gd name="connsiteX137" fmla="*/ 102758 w 713118"/>
                <a:gd name="connsiteY137" fmla="*/ 1382092 h 2637326"/>
                <a:gd name="connsiteX138" fmla="*/ 86829 w 713118"/>
                <a:gd name="connsiteY138" fmla="*/ 1321512 h 2637326"/>
                <a:gd name="connsiteX139" fmla="*/ 81904 w 713118"/>
                <a:gd name="connsiteY139" fmla="*/ 1299997 h 2637326"/>
                <a:gd name="connsiteX140" fmla="*/ 68448 w 713118"/>
                <a:gd name="connsiteY140" fmla="*/ 1215775 h 2637326"/>
                <a:gd name="connsiteX141" fmla="*/ 62551 w 713118"/>
                <a:gd name="connsiteY141" fmla="*/ 1159545 h 2637326"/>
                <a:gd name="connsiteX142" fmla="*/ 67074 w 713118"/>
                <a:gd name="connsiteY142" fmla="*/ 1103375 h 2637326"/>
                <a:gd name="connsiteX143" fmla="*/ 67074 w 713118"/>
                <a:gd name="connsiteY143" fmla="*/ 1000689 h 2637326"/>
                <a:gd name="connsiteX144" fmla="*/ 84350 w 713118"/>
                <a:gd name="connsiteY144" fmla="*/ 996702 h 2637326"/>
                <a:gd name="connsiteX145" fmla="*/ 119650 w 713118"/>
                <a:gd name="connsiteY145" fmla="*/ 990970 h 2637326"/>
                <a:gd name="connsiteX146" fmla="*/ 120020 w 713118"/>
                <a:gd name="connsiteY146" fmla="*/ 989859 h 2637326"/>
                <a:gd name="connsiteX147" fmla="*/ 107600 w 713118"/>
                <a:gd name="connsiteY147" fmla="*/ 994777 h 2637326"/>
                <a:gd name="connsiteX148" fmla="*/ 84395 w 713118"/>
                <a:gd name="connsiteY148" fmla="*/ 995836 h 2637326"/>
                <a:gd name="connsiteX149" fmla="*/ 85891 w 713118"/>
                <a:gd name="connsiteY149" fmla="*/ 963610 h 2637326"/>
                <a:gd name="connsiteX150" fmla="*/ 90224 w 713118"/>
                <a:gd name="connsiteY150" fmla="*/ 932477 h 2637326"/>
                <a:gd name="connsiteX151" fmla="*/ 89666 w 713118"/>
                <a:gd name="connsiteY151" fmla="*/ 932248 h 2637326"/>
                <a:gd name="connsiteX152" fmla="*/ 125547 w 713118"/>
                <a:gd name="connsiteY152" fmla="*/ 802677 h 2637326"/>
                <a:gd name="connsiteX153" fmla="*/ 170731 w 713118"/>
                <a:gd name="connsiteY153" fmla="*/ 803342 h 2637326"/>
                <a:gd name="connsiteX154" fmla="*/ 172377 w 713118"/>
                <a:gd name="connsiteY154" fmla="*/ 801813 h 2637326"/>
                <a:gd name="connsiteX155" fmla="*/ 126257 w 713118"/>
                <a:gd name="connsiteY155" fmla="*/ 801813 h 2637326"/>
                <a:gd name="connsiteX156" fmla="*/ 148849 w 713118"/>
                <a:gd name="connsiteY156" fmla="*/ 652308 h 2637326"/>
                <a:gd name="connsiteX157" fmla="*/ 139546 w 713118"/>
                <a:gd name="connsiteY157" fmla="*/ 456290 h 2637326"/>
                <a:gd name="connsiteX158" fmla="*/ 126921 w 713118"/>
                <a:gd name="connsiteY158" fmla="*/ 282200 h 2637326"/>
                <a:gd name="connsiteX159" fmla="*/ 127914 w 713118"/>
                <a:gd name="connsiteY159" fmla="*/ 274259 h 2637326"/>
                <a:gd name="connsiteX160" fmla="*/ 133074 w 713118"/>
                <a:gd name="connsiteY160" fmla="*/ 261454 h 2637326"/>
                <a:gd name="connsiteX161" fmla="*/ 141965 w 713118"/>
                <a:gd name="connsiteY161" fmla="*/ 242809 h 2637326"/>
                <a:gd name="connsiteX162" fmla="*/ 141724 w 713118"/>
                <a:gd name="connsiteY162" fmla="*/ 239987 h 2637326"/>
                <a:gd name="connsiteX163" fmla="*/ 173389 w 713118"/>
                <a:gd name="connsiteY163" fmla="*/ 161405 h 2637326"/>
                <a:gd name="connsiteX164" fmla="*/ 174718 w 713118"/>
                <a:gd name="connsiteY164" fmla="*/ 152827 h 2637326"/>
                <a:gd name="connsiteX165" fmla="*/ 192472 w 713118"/>
                <a:gd name="connsiteY165" fmla="*/ 97074 h 2637326"/>
                <a:gd name="connsiteX166" fmla="*/ 212242 w 713118"/>
                <a:gd name="connsiteY166" fmla="*/ 64986 h 2637326"/>
                <a:gd name="connsiteX167" fmla="*/ 216248 w 713118"/>
                <a:gd name="connsiteY167" fmla="*/ 55044 h 2637326"/>
                <a:gd name="connsiteX168" fmla="*/ 217945 w 713118"/>
                <a:gd name="connsiteY168" fmla="*/ 55728 h 2637326"/>
                <a:gd name="connsiteX169" fmla="*/ 221064 w 713118"/>
                <a:gd name="connsiteY169" fmla="*/ 50666 h 2637326"/>
                <a:gd name="connsiteX170" fmla="*/ 324223 w 713118"/>
                <a:gd name="connsiteY170" fmla="*/ 5316 h 2637326"/>
                <a:gd name="connsiteX171" fmla="*/ 393327 w 713118"/>
                <a:gd name="connsiteY171" fmla="*/ 0 h 263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713118" h="2637326">
                  <a:moveTo>
                    <a:pt x="72107" y="2316444"/>
                  </a:moveTo>
                  <a:cubicBezTo>
                    <a:pt x="72423" y="2322976"/>
                    <a:pt x="72738" y="2329508"/>
                    <a:pt x="73054" y="2336040"/>
                  </a:cubicBezTo>
                  <a:cubicBezTo>
                    <a:pt x="73264" y="2339592"/>
                    <a:pt x="73475" y="2343145"/>
                    <a:pt x="73685" y="2346697"/>
                  </a:cubicBezTo>
                  <a:lnTo>
                    <a:pt x="73685" y="2339551"/>
                  </a:lnTo>
                  <a:cubicBezTo>
                    <a:pt x="73336" y="2332338"/>
                    <a:pt x="72988" y="2325125"/>
                    <a:pt x="72639" y="2317912"/>
                  </a:cubicBezTo>
                  <a:close/>
                  <a:moveTo>
                    <a:pt x="175111" y="1488940"/>
                  </a:moveTo>
                  <a:lnTo>
                    <a:pt x="174488" y="1489018"/>
                  </a:lnTo>
                  <a:lnTo>
                    <a:pt x="186059" y="1513125"/>
                  </a:lnTo>
                  <a:cubicBezTo>
                    <a:pt x="191209" y="1520766"/>
                    <a:pt x="197023" y="1528075"/>
                    <a:pt x="202006" y="1536049"/>
                  </a:cubicBezTo>
                  <a:lnTo>
                    <a:pt x="202368" y="1536471"/>
                  </a:lnTo>
                  <a:lnTo>
                    <a:pt x="217161" y="1520385"/>
                  </a:lnTo>
                  <a:lnTo>
                    <a:pt x="217324" y="1520117"/>
                  </a:lnTo>
                  <a:lnTo>
                    <a:pt x="202672" y="1536049"/>
                  </a:lnTo>
                  <a:cubicBezTo>
                    <a:pt x="197689" y="1528408"/>
                    <a:pt x="191874" y="1521099"/>
                    <a:pt x="186724" y="1513374"/>
                  </a:cubicBezTo>
                  <a:close/>
                  <a:moveTo>
                    <a:pt x="121102" y="1301707"/>
                  </a:moveTo>
                  <a:lnTo>
                    <a:pt x="125925" y="1327988"/>
                  </a:lnTo>
                  <a:cubicBezTo>
                    <a:pt x="128915" y="1336709"/>
                    <a:pt x="132237" y="1345347"/>
                    <a:pt x="132901" y="1354649"/>
                  </a:cubicBezTo>
                  <a:cubicBezTo>
                    <a:pt x="124263" y="1357307"/>
                    <a:pt x="122270" y="1363952"/>
                    <a:pt x="123599" y="1371260"/>
                  </a:cubicBezTo>
                  <a:lnTo>
                    <a:pt x="123625" y="1371350"/>
                  </a:lnTo>
                  <a:lnTo>
                    <a:pt x="124467" y="1362076"/>
                  </a:lnTo>
                  <a:cubicBezTo>
                    <a:pt x="125879" y="1359169"/>
                    <a:pt x="128537" y="1356843"/>
                    <a:pt x="132856" y="1355514"/>
                  </a:cubicBezTo>
                  <a:cubicBezTo>
                    <a:pt x="152126" y="1357507"/>
                    <a:pt x="160099" y="1350863"/>
                    <a:pt x="160099" y="1328935"/>
                  </a:cubicBezTo>
                  <a:lnTo>
                    <a:pt x="159858" y="1328442"/>
                  </a:lnTo>
                  <a:lnTo>
                    <a:pt x="153998" y="1349666"/>
                  </a:lnTo>
                  <a:cubicBezTo>
                    <a:pt x="149679" y="1353819"/>
                    <a:pt x="142868" y="1354982"/>
                    <a:pt x="132901" y="1353985"/>
                  </a:cubicBezTo>
                  <a:cubicBezTo>
                    <a:pt x="132237" y="1344683"/>
                    <a:pt x="128914" y="1336045"/>
                    <a:pt x="125924" y="1327323"/>
                  </a:cubicBezTo>
                  <a:lnTo>
                    <a:pt x="121226" y="1301716"/>
                  </a:lnTo>
                  <a:close/>
                  <a:moveTo>
                    <a:pt x="120307" y="1164371"/>
                  </a:moveTo>
                  <a:lnTo>
                    <a:pt x="107901" y="1172668"/>
                  </a:lnTo>
                  <a:lnTo>
                    <a:pt x="90376" y="1171920"/>
                  </a:lnTo>
                  <a:lnTo>
                    <a:pt x="88886" y="1182609"/>
                  </a:lnTo>
                  <a:lnTo>
                    <a:pt x="90330" y="1172786"/>
                  </a:lnTo>
                  <a:cubicBezTo>
                    <a:pt x="100962" y="1172121"/>
                    <a:pt x="115580" y="1178101"/>
                    <a:pt x="120231" y="1164812"/>
                  </a:cubicBezTo>
                  <a:close/>
                  <a:moveTo>
                    <a:pt x="83167" y="1114398"/>
                  </a:moveTo>
                  <a:lnTo>
                    <a:pt x="85718" y="1138424"/>
                  </a:lnTo>
                  <a:lnTo>
                    <a:pt x="83838" y="1114789"/>
                  </a:lnTo>
                  <a:close/>
                  <a:moveTo>
                    <a:pt x="238516" y="643177"/>
                  </a:moveTo>
                  <a:lnTo>
                    <a:pt x="217953" y="651643"/>
                  </a:lnTo>
                  <a:cubicBezTo>
                    <a:pt x="204332" y="651643"/>
                    <a:pt x="192537" y="656627"/>
                    <a:pt x="182487" y="666677"/>
                  </a:cubicBezTo>
                  <a:lnTo>
                    <a:pt x="182011" y="667543"/>
                  </a:lnTo>
                  <a:lnTo>
                    <a:pt x="215915" y="653172"/>
                  </a:lnTo>
                  <a:cubicBezTo>
                    <a:pt x="225217" y="653172"/>
                    <a:pt x="233855" y="654501"/>
                    <a:pt x="238507" y="643870"/>
                  </a:cubicBezTo>
                  <a:close/>
                  <a:moveTo>
                    <a:pt x="393327" y="0"/>
                  </a:moveTo>
                  <a:cubicBezTo>
                    <a:pt x="421900" y="665"/>
                    <a:pt x="448478" y="665"/>
                    <a:pt x="474392" y="665"/>
                  </a:cubicBezTo>
                  <a:cubicBezTo>
                    <a:pt x="481702" y="1329"/>
                    <a:pt x="488346" y="2658"/>
                    <a:pt x="495655" y="2658"/>
                  </a:cubicBezTo>
                  <a:cubicBezTo>
                    <a:pt x="518247" y="2658"/>
                    <a:pt x="528214" y="12625"/>
                    <a:pt x="524227" y="35881"/>
                  </a:cubicBezTo>
                  <a:cubicBezTo>
                    <a:pt x="522234" y="45848"/>
                    <a:pt x="518912" y="56480"/>
                    <a:pt x="532866" y="63124"/>
                  </a:cubicBezTo>
                  <a:cubicBezTo>
                    <a:pt x="544826" y="69105"/>
                    <a:pt x="549477" y="61131"/>
                    <a:pt x="554793" y="54486"/>
                  </a:cubicBezTo>
                  <a:cubicBezTo>
                    <a:pt x="563431" y="44519"/>
                    <a:pt x="570740" y="50500"/>
                    <a:pt x="577385" y="56480"/>
                  </a:cubicBezTo>
                  <a:cubicBezTo>
                    <a:pt x="599977" y="76414"/>
                    <a:pt x="618582" y="98341"/>
                    <a:pt x="626555" y="128242"/>
                  </a:cubicBezTo>
                  <a:cubicBezTo>
                    <a:pt x="636522" y="165452"/>
                    <a:pt x="640509" y="203327"/>
                    <a:pt x="645825" y="241201"/>
                  </a:cubicBezTo>
                  <a:cubicBezTo>
                    <a:pt x="647818" y="256485"/>
                    <a:pt x="645160" y="267780"/>
                    <a:pt x="625891" y="265123"/>
                  </a:cubicBezTo>
                  <a:cubicBezTo>
                    <a:pt x="612602" y="263129"/>
                    <a:pt x="603964" y="265787"/>
                    <a:pt x="604628" y="283063"/>
                  </a:cubicBezTo>
                  <a:cubicBezTo>
                    <a:pt x="604628" y="299010"/>
                    <a:pt x="611273" y="303662"/>
                    <a:pt x="625226" y="301668"/>
                  </a:cubicBezTo>
                  <a:cubicBezTo>
                    <a:pt x="644496" y="299010"/>
                    <a:pt x="649812" y="307648"/>
                    <a:pt x="648483" y="325589"/>
                  </a:cubicBezTo>
                  <a:cubicBezTo>
                    <a:pt x="646489" y="366786"/>
                    <a:pt x="637187" y="406654"/>
                    <a:pt x="625891" y="445858"/>
                  </a:cubicBezTo>
                  <a:cubicBezTo>
                    <a:pt x="619911" y="467121"/>
                    <a:pt x="609944" y="477753"/>
                    <a:pt x="586023" y="473766"/>
                  </a:cubicBezTo>
                  <a:cubicBezTo>
                    <a:pt x="578714" y="472437"/>
                    <a:pt x="570076" y="470444"/>
                    <a:pt x="563431" y="476424"/>
                  </a:cubicBezTo>
                  <a:cubicBezTo>
                    <a:pt x="561438" y="483733"/>
                    <a:pt x="567418" y="487055"/>
                    <a:pt x="571405" y="488384"/>
                  </a:cubicBezTo>
                  <a:cubicBezTo>
                    <a:pt x="588681" y="496358"/>
                    <a:pt x="585358" y="507654"/>
                    <a:pt x="579378" y="520943"/>
                  </a:cubicBezTo>
                  <a:cubicBezTo>
                    <a:pt x="562102" y="562805"/>
                    <a:pt x="545490" y="605331"/>
                    <a:pt x="531537" y="648521"/>
                  </a:cubicBezTo>
                  <a:cubicBezTo>
                    <a:pt x="518912" y="688389"/>
                    <a:pt x="514925" y="726264"/>
                    <a:pt x="538846" y="763474"/>
                  </a:cubicBezTo>
                  <a:cubicBezTo>
                    <a:pt x="547484" y="776763"/>
                    <a:pt x="558115" y="794039"/>
                    <a:pt x="530208" y="802013"/>
                  </a:cubicBezTo>
                  <a:cubicBezTo>
                    <a:pt x="519576" y="805335"/>
                    <a:pt x="522234" y="814638"/>
                    <a:pt x="531537" y="819289"/>
                  </a:cubicBezTo>
                  <a:cubicBezTo>
                    <a:pt x="563431" y="834572"/>
                    <a:pt x="588016" y="859157"/>
                    <a:pt x="613266" y="883078"/>
                  </a:cubicBezTo>
                  <a:cubicBezTo>
                    <a:pt x="639845" y="908328"/>
                    <a:pt x="657121" y="936235"/>
                    <a:pt x="649147" y="974774"/>
                  </a:cubicBezTo>
                  <a:cubicBezTo>
                    <a:pt x="645160" y="994708"/>
                    <a:pt x="643167" y="1015307"/>
                    <a:pt x="674397" y="1013313"/>
                  </a:cubicBezTo>
                  <a:cubicBezTo>
                    <a:pt x="685028" y="1012649"/>
                    <a:pt x="685693" y="1022616"/>
                    <a:pt x="688351" y="1029925"/>
                  </a:cubicBezTo>
                  <a:cubicBezTo>
                    <a:pt x="694995" y="1051188"/>
                    <a:pt x="700976" y="1072451"/>
                    <a:pt x="708285" y="1093714"/>
                  </a:cubicBezTo>
                  <a:cubicBezTo>
                    <a:pt x="713601" y="1107668"/>
                    <a:pt x="706956" y="1117635"/>
                    <a:pt x="700311" y="1128266"/>
                  </a:cubicBezTo>
                  <a:cubicBezTo>
                    <a:pt x="692338" y="1140891"/>
                    <a:pt x="690344" y="1153516"/>
                    <a:pt x="703634" y="1163483"/>
                  </a:cubicBezTo>
                  <a:cubicBezTo>
                    <a:pt x="710943" y="1169463"/>
                    <a:pt x="710943" y="1176773"/>
                    <a:pt x="711607" y="1184746"/>
                  </a:cubicBezTo>
                  <a:cubicBezTo>
                    <a:pt x="715594" y="1213983"/>
                    <a:pt x="710278" y="1243219"/>
                    <a:pt x="711607" y="1272456"/>
                  </a:cubicBezTo>
                  <a:cubicBezTo>
                    <a:pt x="712272" y="1287738"/>
                    <a:pt x="702969" y="1294383"/>
                    <a:pt x="691009" y="1300363"/>
                  </a:cubicBezTo>
                  <a:cubicBezTo>
                    <a:pt x="667752" y="1310995"/>
                    <a:pt x="665759" y="1324284"/>
                    <a:pt x="686357" y="1340231"/>
                  </a:cubicBezTo>
                  <a:cubicBezTo>
                    <a:pt x="695660" y="1347540"/>
                    <a:pt x="701640" y="1354850"/>
                    <a:pt x="699647" y="1366810"/>
                  </a:cubicBezTo>
                  <a:cubicBezTo>
                    <a:pt x="677055" y="1427941"/>
                    <a:pt x="663766" y="1493059"/>
                    <a:pt x="624562" y="1546880"/>
                  </a:cubicBezTo>
                  <a:cubicBezTo>
                    <a:pt x="616588" y="1557512"/>
                    <a:pt x="609279" y="1568143"/>
                    <a:pt x="601306" y="1578775"/>
                  </a:cubicBezTo>
                  <a:cubicBezTo>
                    <a:pt x="597983" y="1579440"/>
                    <a:pt x="596654" y="1581433"/>
                    <a:pt x="597319" y="1584755"/>
                  </a:cubicBezTo>
                  <a:cubicBezTo>
                    <a:pt x="552800" y="1631268"/>
                    <a:pt x="504293" y="1673129"/>
                    <a:pt x="437182" y="1682432"/>
                  </a:cubicBezTo>
                  <a:cubicBezTo>
                    <a:pt x="417248" y="1685090"/>
                    <a:pt x="396650" y="1687748"/>
                    <a:pt x="376716" y="1682432"/>
                  </a:cubicBezTo>
                  <a:cubicBezTo>
                    <a:pt x="356616" y="1676950"/>
                    <a:pt x="338634" y="1668935"/>
                    <a:pt x="322219" y="1659041"/>
                  </a:cubicBezTo>
                  <a:lnTo>
                    <a:pt x="296823" y="1639516"/>
                  </a:lnTo>
                  <a:lnTo>
                    <a:pt x="287466" y="1637569"/>
                  </a:lnTo>
                  <a:lnTo>
                    <a:pt x="267539" y="1620260"/>
                  </a:lnTo>
                  <a:lnTo>
                    <a:pt x="230874" y="1724474"/>
                  </a:lnTo>
                  <a:lnTo>
                    <a:pt x="231197" y="1724756"/>
                  </a:lnTo>
                  <a:lnTo>
                    <a:pt x="229379" y="1731315"/>
                  </a:lnTo>
                  <a:lnTo>
                    <a:pt x="226372" y="1731421"/>
                  </a:lnTo>
                  <a:lnTo>
                    <a:pt x="226372" y="1732082"/>
                  </a:lnTo>
                  <a:lnTo>
                    <a:pt x="226372" y="1752171"/>
                  </a:lnTo>
                  <a:lnTo>
                    <a:pt x="205733" y="1795935"/>
                  </a:lnTo>
                  <a:lnTo>
                    <a:pt x="208616" y="1793620"/>
                  </a:lnTo>
                  <a:lnTo>
                    <a:pt x="200298" y="1817264"/>
                  </a:lnTo>
                  <a:lnTo>
                    <a:pt x="198472" y="1818729"/>
                  </a:lnTo>
                  <a:cubicBezTo>
                    <a:pt x="188173" y="1829776"/>
                    <a:pt x="180366" y="1843232"/>
                    <a:pt x="171395" y="1855192"/>
                  </a:cubicBezTo>
                  <a:lnTo>
                    <a:pt x="167377" y="1853956"/>
                  </a:lnTo>
                  <a:lnTo>
                    <a:pt x="157874" y="1882465"/>
                  </a:lnTo>
                  <a:cubicBezTo>
                    <a:pt x="114566" y="1952164"/>
                    <a:pt x="132837" y="2025923"/>
                    <a:pt x="143665" y="2098328"/>
                  </a:cubicBezTo>
                  <a:cubicBezTo>
                    <a:pt x="147048" y="2123365"/>
                    <a:pt x="172762" y="2136899"/>
                    <a:pt x="193739" y="2148402"/>
                  </a:cubicBezTo>
                  <a:cubicBezTo>
                    <a:pt x="259377" y="2182237"/>
                    <a:pt x="330429" y="2192388"/>
                    <a:pt x="403512" y="2195094"/>
                  </a:cubicBezTo>
                  <a:cubicBezTo>
                    <a:pt x="439377" y="2196448"/>
                    <a:pt x="461031" y="2178853"/>
                    <a:pt x="476594" y="2149080"/>
                  </a:cubicBezTo>
                  <a:cubicBezTo>
                    <a:pt x="479978" y="2142312"/>
                    <a:pt x="482684" y="2136222"/>
                    <a:pt x="486744" y="2130132"/>
                  </a:cubicBezTo>
                  <a:cubicBezTo>
                    <a:pt x="492158" y="2121336"/>
                    <a:pt x="495541" y="2107125"/>
                    <a:pt x="509075" y="2111861"/>
                  </a:cubicBezTo>
                  <a:cubicBezTo>
                    <a:pt x="520579" y="2115922"/>
                    <a:pt x="517195" y="2130809"/>
                    <a:pt x="514488" y="2138929"/>
                  </a:cubicBezTo>
                  <a:cubicBezTo>
                    <a:pt x="504338" y="2168027"/>
                    <a:pt x="513812" y="2198478"/>
                    <a:pt x="507044" y="2227575"/>
                  </a:cubicBezTo>
                  <a:lnTo>
                    <a:pt x="504918" y="2227213"/>
                  </a:lnTo>
                  <a:lnTo>
                    <a:pt x="504294" y="2288426"/>
                  </a:lnTo>
                  <a:cubicBezTo>
                    <a:pt x="510939" y="2301715"/>
                    <a:pt x="502301" y="2310353"/>
                    <a:pt x="495656" y="2318991"/>
                  </a:cubicBezTo>
                  <a:cubicBezTo>
                    <a:pt x="461104" y="2365504"/>
                    <a:pt x="450473" y="2419326"/>
                    <a:pt x="452466" y="2475806"/>
                  </a:cubicBezTo>
                  <a:cubicBezTo>
                    <a:pt x="453130" y="2488430"/>
                    <a:pt x="449808" y="2500391"/>
                    <a:pt x="445821" y="2511687"/>
                  </a:cubicBezTo>
                  <a:lnTo>
                    <a:pt x="444485" y="2512173"/>
                  </a:lnTo>
                  <a:lnTo>
                    <a:pt x="437411" y="2561721"/>
                  </a:lnTo>
                  <a:cubicBezTo>
                    <a:pt x="418661" y="2611089"/>
                    <a:pt x="369075" y="2643357"/>
                    <a:pt x="308276" y="2636380"/>
                  </a:cubicBezTo>
                  <a:cubicBezTo>
                    <a:pt x="252460" y="2629735"/>
                    <a:pt x="196645" y="2627077"/>
                    <a:pt x="140830" y="2619103"/>
                  </a:cubicBezTo>
                  <a:cubicBezTo>
                    <a:pt x="94317" y="2612459"/>
                    <a:pt x="67074" y="2595183"/>
                    <a:pt x="35844" y="2564617"/>
                  </a:cubicBezTo>
                  <a:cubicBezTo>
                    <a:pt x="31193" y="2560630"/>
                    <a:pt x="25877" y="2534716"/>
                    <a:pt x="25877" y="2528071"/>
                  </a:cubicBezTo>
                  <a:cubicBezTo>
                    <a:pt x="24548" y="2464947"/>
                    <a:pt x="18568" y="2401158"/>
                    <a:pt x="45811" y="2341356"/>
                  </a:cubicBezTo>
                  <a:cubicBezTo>
                    <a:pt x="53785" y="2324744"/>
                    <a:pt x="58436" y="2308133"/>
                    <a:pt x="64416" y="2292850"/>
                  </a:cubicBezTo>
                  <a:lnTo>
                    <a:pt x="65133" y="2294828"/>
                  </a:lnTo>
                  <a:cubicBezTo>
                    <a:pt x="65669" y="2271736"/>
                    <a:pt x="66206" y="2248643"/>
                    <a:pt x="66742" y="2225551"/>
                  </a:cubicBezTo>
                  <a:cubicBezTo>
                    <a:pt x="65081" y="2201547"/>
                    <a:pt x="61758" y="2177460"/>
                    <a:pt x="58436" y="2153539"/>
                  </a:cubicBezTo>
                  <a:cubicBezTo>
                    <a:pt x="58438" y="2153543"/>
                    <a:pt x="58441" y="2153546"/>
                    <a:pt x="58443" y="2153550"/>
                  </a:cubicBezTo>
                  <a:cubicBezTo>
                    <a:pt x="58441" y="2153546"/>
                    <a:pt x="58438" y="2153542"/>
                    <a:pt x="58436" y="2153538"/>
                  </a:cubicBezTo>
                  <a:cubicBezTo>
                    <a:pt x="52954" y="2132607"/>
                    <a:pt x="59059" y="2110555"/>
                    <a:pt x="57688" y="2089064"/>
                  </a:cubicBezTo>
                  <a:lnTo>
                    <a:pt x="53187" y="2068133"/>
                  </a:lnTo>
                  <a:cubicBezTo>
                    <a:pt x="53165" y="2068251"/>
                    <a:pt x="53142" y="2068370"/>
                    <a:pt x="53120" y="2068488"/>
                  </a:cubicBezTo>
                  <a:cubicBezTo>
                    <a:pt x="36509" y="2035929"/>
                    <a:pt x="19897" y="2004035"/>
                    <a:pt x="8601" y="1968818"/>
                  </a:cubicBezTo>
                  <a:cubicBezTo>
                    <a:pt x="-6017" y="1922970"/>
                    <a:pt x="-37" y="1879114"/>
                    <a:pt x="11923" y="1835260"/>
                  </a:cubicBezTo>
                  <a:cubicBezTo>
                    <a:pt x="14581" y="1824629"/>
                    <a:pt x="18568" y="1814661"/>
                    <a:pt x="11923" y="1804694"/>
                  </a:cubicBezTo>
                  <a:cubicBezTo>
                    <a:pt x="-702" y="1786754"/>
                    <a:pt x="3950" y="1768149"/>
                    <a:pt x="11923" y="1751537"/>
                  </a:cubicBezTo>
                  <a:cubicBezTo>
                    <a:pt x="29864" y="1715656"/>
                    <a:pt x="49798" y="1681102"/>
                    <a:pt x="69067" y="1645886"/>
                  </a:cubicBezTo>
                  <a:cubicBezTo>
                    <a:pt x="79034" y="1627281"/>
                    <a:pt x="97364" y="1595606"/>
                    <a:pt x="113975" y="1583645"/>
                  </a:cubicBezTo>
                  <a:lnTo>
                    <a:pt x="158770" y="1565484"/>
                  </a:lnTo>
                  <a:lnTo>
                    <a:pt x="164116" y="1560687"/>
                  </a:lnTo>
                  <a:lnTo>
                    <a:pt x="198958" y="1560687"/>
                  </a:lnTo>
                  <a:lnTo>
                    <a:pt x="182242" y="1546168"/>
                  </a:lnTo>
                  <a:cubicBezTo>
                    <a:pt x="150932" y="1502503"/>
                    <a:pt x="123911" y="1446725"/>
                    <a:pt x="102758" y="1382092"/>
                  </a:cubicBezTo>
                  <a:lnTo>
                    <a:pt x="86829" y="1321512"/>
                  </a:lnTo>
                  <a:lnTo>
                    <a:pt x="81904" y="1299997"/>
                  </a:lnTo>
                  <a:cubicBezTo>
                    <a:pt x="76630" y="1272131"/>
                    <a:pt x="72269" y="1244015"/>
                    <a:pt x="68448" y="1215775"/>
                  </a:cubicBezTo>
                  <a:cubicBezTo>
                    <a:pt x="66123" y="1197170"/>
                    <a:pt x="63465" y="1178399"/>
                    <a:pt x="62551" y="1159545"/>
                  </a:cubicBezTo>
                  <a:lnTo>
                    <a:pt x="67074" y="1103375"/>
                  </a:lnTo>
                  <a:lnTo>
                    <a:pt x="67074" y="1000689"/>
                  </a:lnTo>
                  <a:cubicBezTo>
                    <a:pt x="73054" y="999360"/>
                    <a:pt x="78370" y="998031"/>
                    <a:pt x="84350" y="996702"/>
                  </a:cubicBezTo>
                  <a:cubicBezTo>
                    <a:pt x="103952" y="997034"/>
                    <a:pt x="114584" y="996203"/>
                    <a:pt x="119650" y="990970"/>
                  </a:cubicBezTo>
                  <a:lnTo>
                    <a:pt x="120020" y="989859"/>
                  </a:lnTo>
                  <a:lnTo>
                    <a:pt x="107600" y="994777"/>
                  </a:lnTo>
                  <a:cubicBezTo>
                    <a:pt x="101796" y="995629"/>
                    <a:pt x="94196" y="995836"/>
                    <a:pt x="84395" y="995836"/>
                  </a:cubicBezTo>
                  <a:cubicBezTo>
                    <a:pt x="82402" y="984873"/>
                    <a:pt x="83897" y="974241"/>
                    <a:pt x="85891" y="963610"/>
                  </a:cubicBezTo>
                  <a:lnTo>
                    <a:pt x="90224" y="932477"/>
                  </a:lnTo>
                  <a:lnTo>
                    <a:pt x="89666" y="932248"/>
                  </a:lnTo>
                  <a:cubicBezTo>
                    <a:pt x="90995" y="885736"/>
                    <a:pt x="108935" y="844539"/>
                    <a:pt x="125547" y="802677"/>
                  </a:cubicBezTo>
                  <a:cubicBezTo>
                    <a:pt x="140830" y="802677"/>
                    <a:pt x="156113" y="804006"/>
                    <a:pt x="170731" y="803342"/>
                  </a:cubicBezTo>
                  <a:lnTo>
                    <a:pt x="172377" y="801813"/>
                  </a:lnTo>
                  <a:lnTo>
                    <a:pt x="126257" y="801813"/>
                  </a:lnTo>
                  <a:cubicBezTo>
                    <a:pt x="118947" y="749984"/>
                    <a:pt x="142204" y="702143"/>
                    <a:pt x="148849" y="652308"/>
                  </a:cubicBezTo>
                  <a:cubicBezTo>
                    <a:pt x="157487" y="586526"/>
                    <a:pt x="158151" y="520079"/>
                    <a:pt x="139546" y="456290"/>
                  </a:cubicBezTo>
                  <a:cubicBezTo>
                    <a:pt x="122934" y="398482"/>
                    <a:pt x="126921" y="340673"/>
                    <a:pt x="126921" y="282200"/>
                  </a:cubicBezTo>
                  <a:lnTo>
                    <a:pt x="127914" y="274259"/>
                  </a:lnTo>
                  <a:lnTo>
                    <a:pt x="133074" y="261454"/>
                  </a:lnTo>
                  <a:lnTo>
                    <a:pt x="141965" y="242809"/>
                  </a:lnTo>
                  <a:cubicBezTo>
                    <a:pt x="141885" y="241868"/>
                    <a:pt x="141804" y="240928"/>
                    <a:pt x="141724" y="239987"/>
                  </a:cubicBezTo>
                  <a:lnTo>
                    <a:pt x="173389" y="161405"/>
                  </a:lnTo>
                  <a:lnTo>
                    <a:pt x="174718" y="152827"/>
                  </a:lnTo>
                  <a:cubicBezTo>
                    <a:pt x="179203" y="133225"/>
                    <a:pt x="184934" y="114371"/>
                    <a:pt x="192472" y="97074"/>
                  </a:cubicBezTo>
                  <a:lnTo>
                    <a:pt x="212242" y="64986"/>
                  </a:lnTo>
                  <a:lnTo>
                    <a:pt x="216248" y="55044"/>
                  </a:lnTo>
                  <a:lnTo>
                    <a:pt x="217945" y="55728"/>
                  </a:lnTo>
                  <a:lnTo>
                    <a:pt x="221064" y="50666"/>
                  </a:lnTo>
                  <a:cubicBezTo>
                    <a:pt x="244487" y="23921"/>
                    <a:pt x="277378" y="6645"/>
                    <a:pt x="324223" y="5316"/>
                  </a:cubicBezTo>
                  <a:cubicBezTo>
                    <a:pt x="347479" y="4651"/>
                    <a:pt x="370071" y="1993"/>
                    <a:pt x="3933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653BDB3-0611-4767-BA2E-31F7122F93FB}"/>
                </a:ext>
              </a:extLst>
            </p:cNvPr>
            <p:cNvSpPr/>
            <p:nvPr/>
          </p:nvSpPr>
          <p:spPr>
            <a:xfrm>
              <a:off x="735233" y="8700"/>
              <a:ext cx="2682856" cy="1977468"/>
            </a:xfrm>
            <a:custGeom>
              <a:avLst/>
              <a:gdLst>
                <a:gd name="connsiteX0" fmla="*/ 1049185 w 2682856"/>
                <a:gd name="connsiteY0" fmla="*/ 392144 h 1977468"/>
                <a:gd name="connsiteX1" fmla="*/ 1047191 w 2682856"/>
                <a:gd name="connsiteY1" fmla="*/ 393473 h 1977468"/>
                <a:gd name="connsiteX2" fmla="*/ 1048520 w 2682856"/>
                <a:gd name="connsiteY2" fmla="*/ 395466 h 1977468"/>
                <a:gd name="connsiteX3" fmla="*/ 1051178 w 2682856"/>
                <a:gd name="connsiteY3" fmla="*/ 393473 h 1977468"/>
                <a:gd name="connsiteX4" fmla="*/ 1049185 w 2682856"/>
                <a:gd name="connsiteY4" fmla="*/ 392144 h 1977468"/>
                <a:gd name="connsiteX5" fmla="*/ 396678 w 2682856"/>
                <a:gd name="connsiteY5" fmla="*/ 164896 h 1977468"/>
                <a:gd name="connsiteX6" fmla="*/ 380731 w 2682856"/>
                <a:gd name="connsiteY6" fmla="*/ 217389 h 1977468"/>
                <a:gd name="connsiteX7" fmla="*/ 381395 w 2682856"/>
                <a:gd name="connsiteY7" fmla="*/ 410749 h 1977468"/>
                <a:gd name="connsiteX8" fmla="*/ 398007 w 2682856"/>
                <a:gd name="connsiteY8" fmla="*/ 445967 h 1977468"/>
                <a:gd name="connsiteX9" fmla="*/ 404651 w 2682856"/>
                <a:gd name="connsiteY9" fmla="*/ 448624 h 1977468"/>
                <a:gd name="connsiteX10" fmla="*/ 441197 w 2682856"/>
                <a:gd name="connsiteY10" fmla="*/ 437327 h 1977468"/>
                <a:gd name="connsiteX11" fmla="*/ 449171 w 2682856"/>
                <a:gd name="connsiteY11" fmla="*/ 424703 h 1977468"/>
                <a:gd name="connsiteX12" fmla="*/ 427908 w 2682856"/>
                <a:gd name="connsiteY12" fmla="*/ 291145 h 1977468"/>
                <a:gd name="connsiteX13" fmla="*/ 396678 w 2682856"/>
                <a:gd name="connsiteY13" fmla="*/ 164896 h 1977468"/>
                <a:gd name="connsiteX14" fmla="*/ 412625 w 2682856"/>
                <a:gd name="connsiteY14" fmla="*/ 1437 h 1977468"/>
                <a:gd name="connsiteX15" fmla="*/ 427243 w 2682856"/>
                <a:gd name="connsiteY15" fmla="*/ 109081 h 1977468"/>
                <a:gd name="connsiteX16" fmla="*/ 477743 w 2682856"/>
                <a:gd name="connsiteY16" fmla="*/ 338986 h 1977468"/>
                <a:gd name="connsiteX17" fmla="*/ 487045 w 2682856"/>
                <a:gd name="connsiteY17" fmla="*/ 441315 h 1977468"/>
                <a:gd name="connsiteX18" fmla="*/ 507644 w 2682856"/>
                <a:gd name="connsiteY18" fmla="*/ 558926 h 1977468"/>
                <a:gd name="connsiteX19" fmla="*/ 528907 w 2682856"/>
                <a:gd name="connsiteY19" fmla="*/ 645971 h 1977468"/>
                <a:gd name="connsiteX20" fmla="*/ 524920 w 2682856"/>
                <a:gd name="connsiteY20" fmla="*/ 711753 h 1977468"/>
                <a:gd name="connsiteX21" fmla="*/ 534887 w 2682856"/>
                <a:gd name="connsiteY21" fmla="*/ 740325 h 1977468"/>
                <a:gd name="connsiteX22" fmla="*/ 564788 w 2682856"/>
                <a:gd name="connsiteY22" fmla="*/ 810095 h 1977468"/>
                <a:gd name="connsiteX23" fmla="*/ 564124 w 2682856"/>
                <a:gd name="connsiteY23" fmla="*/ 841989 h 1977468"/>
                <a:gd name="connsiteX24" fmla="*/ 360797 w 2682856"/>
                <a:gd name="connsiteY24" fmla="*/ 931028 h 1977468"/>
                <a:gd name="connsiteX25" fmla="*/ 162785 w 2682856"/>
                <a:gd name="connsiteY25" fmla="*/ 994816 h 1977468"/>
                <a:gd name="connsiteX26" fmla="*/ 58464 w 2682856"/>
                <a:gd name="connsiteY26" fmla="*/ 981527 h 1977468"/>
                <a:gd name="connsiteX27" fmla="*/ 71089 w 2682856"/>
                <a:gd name="connsiteY27" fmla="*/ 939666 h 1977468"/>
                <a:gd name="connsiteX28" fmla="*/ 47168 w 2682856"/>
                <a:gd name="connsiteY28" fmla="*/ 735010 h 1977468"/>
                <a:gd name="connsiteX29" fmla="*/ 36537 w 2682856"/>
                <a:gd name="connsiteY29" fmla="*/ 666570 h 1977468"/>
                <a:gd name="connsiteX30" fmla="*/ 12616 w 2682856"/>
                <a:gd name="connsiteY30" fmla="*/ 553610 h 1977468"/>
                <a:gd name="connsiteX31" fmla="*/ 13945 w 2682856"/>
                <a:gd name="connsiteY31" fmla="*/ 542979 h 1977468"/>
                <a:gd name="connsiteX32" fmla="*/ 33214 w 2682856"/>
                <a:gd name="connsiteY32" fmla="*/ 451282 h 1977468"/>
                <a:gd name="connsiteX33" fmla="*/ 31221 w 2682856"/>
                <a:gd name="connsiteY33" fmla="*/ 326361 h 1977468"/>
                <a:gd name="connsiteX34" fmla="*/ 35208 w 2682856"/>
                <a:gd name="connsiteY34" fmla="*/ 273204 h 1977468"/>
                <a:gd name="connsiteX35" fmla="*/ 20589 w 2682856"/>
                <a:gd name="connsiteY35" fmla="*/ 253270 h 1977468"/>
                <a:gd name="connsiteX36" fmla="*/ 1320 w 2682856"/>
                <a:gd name="connsiteY36" fmla="*/ 230014 h 1977468"/>
                <a:gd name="connsiteX37" fmla="*/ 41852 w 2682856"/>
                <a:gd name="connsiteY37" fmla="*/ 89147 h 1977468"/>
                <a:gd name="connsiteX38" fmla="*/ 81720 w 2682856"/>
                <a:gd name="connsiteY38" fmla="*/ 2101 h 1977468"/>
                <a:gd name="connsiteX39" fmla="*/ 412625 w 2682856"/>
                <a:gd name="connsiteY39" fmla="*/ 1437 h 1977468"/>
                <a:gd name="connsiteX40" fmla="*/ 2534933 w 2682856"/>
                <a:gd name="connsiteY40" fmla="*/ 108 h 1977468"/>
                <a:gd name="connsiteX41" fmla="*/ 2551545 w 2682856"/>
                <a:gd name="connsiteY41" fmla="*/ 5424 h 1977468"/>
                <a:gd name="connsiteX42" fmla="*/ 2629952 w 2682856"/>
                <a:gd name="connsiteY42" fmla="*/ 190146 h 1977468"/>
                <a:gd name="connsiteX43" fmla="*/ 2653208 w 2682856"/>
                <a:gd name="connsiteY43" fmla="*/ 251277 h 1977468"/>
                <a:gd name="connsiteX44" fmla="*/ 2675136 w 2682856"/>
                <a:gd name="connsiteY44" fmla="*/ 392809 h 1977468"/>
                <a:gd name="connsiteX45" fmla="*/ 2670485 w 2682856"/>
                <a:gd name="connsiteY45" fmla="*/ 453940 h 1977468"/>
                <a:gd name="connsiteX46" fmla="*/ 2663175 w 2682856"/>
                <a:gd name="connsiteY46" fmla="*/ 819397 h 1977468"/>
                <a:gd name="connsiteX47" fmla="*/ 2660517 w 2682856"/>
                <a:gd name="connsiteY47" fmla="*/ 1097144 h 1977468"/>
                <a:gd name="connsiteX48" fmla="*/ 2667162 w 2682856"/>
                <a:gd name="connsiteY48" fmla="*/ 1139005 h 1977468"/>
                <a:gd name="connsiteX49" fmla="*/ 2643241 w 2682856"/>
                <a:gd name="connsiteY49" fmla="*/ 1228044 h 1977468"/>
                <a:gd name="connsiteX50" fmla="*/ 2629287 w 2682856"/>
                <a:gd name="connsiteY50" fmla="*/ 1313760 h 1977468"/>
                <a:gd name="connsiteX51" fmla="*/ 2636597 w 2682856"/>
                <a:gd name="connsiteY51" fmla="*/ 1341668 h 1977468"/>
                <a:gd name="connsiteX52" fmla="*/ 2643906 w 2682856"/>
                <a:gd name="connsiteY52" fmla="*/ 1709782 h 1977468"/>
                <a:gd name="connsiteX53" fmla="*/ 2643906 w 2682856"/>
                <a:gd name="connsiteY53" fmla="*/ 1771578 h 1977468"/>
                <a:gd name="connsiteX54" fmla="*/ 2661846 w 2682856"/>
                <a:gd name="connsiteY54" fmla="*/ 1828722 h 1977468"/>
                <a:gd name="connsiteX55" fmla="*/ 2617992 w 2682856"/>
                <a:gd name="connsiteY55" fmla="*/ 1911781 h 1977468"/>
                <a:gd name="connsiteX56" fmla="*/ 2419980 w 2682856"/>
                <a:gd name="connsiteY56" fmla="*/ 1972911 h 1977468"/>
                <a:gd name="connsiteX57" fmla="*/ 2399382 w 2682856"/>
                <a:gd name="connsiteY57" fmla="*/ 1957629 h 1977468"/>
                <a:gd name="connsiteX58" fmla="*/ 2352869 w 2682856"/>
                <a:gd name="connsiteY58" fmla="*/ 1828058 h 1977468"/>
                <a:gd name="connsiteX59" fmla="*/ 2302370 w 2682856"/>
                <a:gd name="connsiteY59" fmla="*/ 1655296 h 1977468"/>
                <a:gd name="connsiteX60" fmla="*/ 2302370 w 2682856"/>
                <a:gd name="connsiteY60" fmla="*/ 1497817 h 1977468"/>
                <a:gd name="connsiteX61" fmla="*/ 2501710 w 2682856"/>
                <a:gd name="connsiteY61" fmla="*/ 1506456 h 1977468"/>
                <a:gd name="connsiteX62" fmla="*/ 2468487 w 2682856"/>
                <a:gd name="connsiteY62" fmla="*/ 1495824 h 1977468"/>
                <a:gd name="connsiteX63" fmla="*/ 2489749 w 2682856"/>
                <a:gd name="connsiteY63" fmla="*/ 1451969 h 1977468"/>
                <a:gd name="connsiteX64" fmla="*/ 2497723 w 2682856"/>
                <a:gd name="connsiteY64" fmla="*/ 1433364 h 1977468"/>
                <a:gd name="connsiteX65" fmla="*/ 2518322 w 2682856"/>
                <a:gd name="connsiteY65" fmla="*/ 1408114 h 1977468"/>
                <a:gd name="connsiteX66" fmla="*/ 2470480 w 2682856"/>
                <a:gd name="connsiteY66" fmla="*/ 1414759 h 1977468"/>
                <a:gd name="connsiteX67" fmla="*/ 2482440 w 2682856"/>
                <a:gd name="connsiteY67" fmla="*/ 1400141 h 1977468"/>
                <a:gd name="connsiteX68" fmla="*/ 2484434 w 2682856"/>
                <a:gd name="connsiteY68" fmla="*/ 1339674 h 1977468"/>
                <a:gd name="connsiteX69" fmla="*/ 2482440 w 2682856"/>
                <a:gd name="connsiteY69" fmla="*/ 1337681 h 1977468"/>
                <a:gd name="connsiteX70" fmla="*/ 2467822 w 2682856"/>
                <a:gd name="connsiteY70" fmla="*/ 1278543 h 1977468"/>
                <a:gd name="connsiteX71" fmla="*/ 2484434 w 2682856"/>
                <a:gd name="connsiteY71" fmla="*/ 1214090 h 1977468"/>
                <a:gd name="connsiteX72" fmla="*/ 2486427 w 2682856"/>
                <a:gd name="connsiteY72" fmla="*/ 1211432 h 1977468"/>
                <a:gd name="connsiteX73" fmla="*/ 2483769 w 2682856"/>
                <a:gd name="connsiteY73" fmla="*/ 1213426 h 1977468"/>
                <a:gd name="connsiteX74" fmla="*/ 2461842 w 2682856"/>
                <a:gd name="connsiteY74" fmla="*/ 1226050 h 1977468"/>
                <a:gd name="connsiteX75" fmla="*/ 2490414 w 2682856"/>
                <a:gd name="connsiteY75" fmla="*/ 1121729 h 1977468"/>
                <a:gd name="connsiteX76" fmla="*/ 2470480 w 2682856"/>
                <a:gd name="connsiteY76" fmla="*/ 1103788 h 1977468"/>
                <a:gd name="connsiteX77" fmla="*/ 2487092 w 2682856"/>
                <a:gd name="connsiteY77" fmla="*/ 1058605 h 1977468"/>
                <a:gd name="connsiteX78" fmla="*/ 2482440 w 2682856"/>
                <a:gd name="connsiteY78" fmla="*/ 1043322 h 1977468"/>
                <a:gd name="connsiteX79" fmla="*/ 2457191 w 2682856"/>
                <a:gd name="connsiteY79" fmla="*/ 990165 h 1977468"/>
                <a:gd name="connsiteX80" fmla="*/ 2453204 w 2682856"/>
                <a:gd name="connsiteY80" fmla="*/ 960264 h 1977468"/>
                <a:gd name="connsiteX81" fmla="*/ 2426625 w 2682856"/>
                <a:gd name="connsiteY81" fmla="*/ 973553 h 1977468"/>
                <a:gd name="connsiteX82" fmla="*/ 2419980 w 2682856"/>
                <a:gd name="connsiteY82" fmla="*/ 973553 h 1977468"/>
                <a:gd name="connsiteX83" fmla="*/ 2425296 w 2682856"/>
                <a:gd name="connsiteY83" fmla="*/ 960928 h 1977468"/>
                <a:gd name="connsiteX84" fmla="*/ 2478454 w 2682856"/>
                <a:gd name="connsiteY84" fmla="*/ 865245 h 1977468"/>
                <a:gd name="connsiteX85" fmla="*/ 2479782 w 2682856"/>
                <a:gd name="connsiteY85" fmla="*/ 851291 h 1977468"/>
                <a:gd name="connsiteX86" fmla="*/ 2467158 w 2682856"/>
                <a:gd name="connsiteY86" fmla="*/ 851955 h 1977468"/>
                <a:gd name="connsiteX87" fmla="*/ 2429947 w 2682856"/>
                <a:gd name="connsiteY87" fmla="*/ 855942 h 1977468"/>
                <a:gd name="connsiteX88" fmla="*/ 2500381 w 2682856"/>
                <a:gd name="connsiteY88" fmla="*/ 804114 h 1977468"/>
                <a:gd name="connsiteX89" fmla="*/ 2458520 w 2682856"/>
                <a:gd name="connsiteY89" fmla="*/ 796805 h 1977468"/>
                <a:gd name="connsiteX90" fmla="*/ 2438586 w 2682856"/>
                <a:gd name="connsiteY90" fmla="*/ 788831 h 1977468"/>
                <a:gd name="connsiteX91" fmla="*/ 2452539 w 2682856"/>
                <a:gd name="connsiteY91" fmla="*/ 765575 h 1977468"/>
                <a:gd name="connsiteX92" fmla="*/ 2464500 w 2682856"/>
                <a:gd name="connsiteY92" fmla="*/ 754279 h 1977468"/>
                <a:gd name="connsiteX93" fmla="*/ 2453868 w 2682856"/>
                <a:gd name="connsiteY93" fmla="*/ 722384 h 1977468"/>
                <a:gd name="connsiteX94" fmla="*/ 2473802 w 2682856"/>
                <a:gd name="connsiteY94" fmla="*/ 661918 h 1977468"/>
                <a:gd name="connsiteX95" fmla="*/ 2489749 w 2682856"/>
                <a:gd name="connsiteY95" fmla="*/ 398789 h 1977468"/>
                <a:gd name="connsiteX96" fmla="*/ 2481776 w 2682856"/>
                <a:gd name="connsiteY96" fmla="*/ 380848 h 1977468"/>
                <a:gd name="connsiteX97" fmla="*/ 2459184 w 2682856"/>
                <a:gd name="connsiteY97" fmla="*/ 412078 h 1977468"/>
                <a:gd name="connsiteX98" fmla="*/ 2447888 w 2682856"/>
                <a:gd name="connsiteY98" fmla="*/ 448624 h 1977468"/>
                <a:gd name="connsiteX99" fmla="*/ 2414000 w 2682856"/>
                <a:gd name="connsiteY99" fmla="*/ 582182 h 1977468"/>
                <a:gd name="connsiteX100" fmla="*/ 2396059 w 2682856"/>
                <a:gd name="connsiteY100" fmla="*/ 585504 h 1977468"/>
                <a:gd name="connsiteX101" fmla="*/ 2388750 w 2682856"/>
                <a:gd name="connsiteY101" fmla="*/ 525702 h 1977468"/>
                <a:gd name="connsiteX102" fmla="*/ 2461177 w 2682856"/>
                <a:gd name="connsiteY102" fmla="*/ 376861 h 1977468"/>
                <a:gd name="connsiteX103" fmla="*/ 2428618 w 2682856"/>
                <a:gd name="connsiteY103" fmla="*/ 273204 h 1977468"/>
                <a:gd name="connsiteX104" fmla="*/ 2335593 w 2682856"/>
                <a:gd name="connsiteY104" fmla="*/ 222705 h 1977468"/>
                <a:gd name="connsiteX105" fmla="*/ 2404698 w 2682856"/>
                <a:gd name="connsiteY105" fmla="*/ 238652 h 1977468"/>
                <a:gd name="connsiteX106" fmla="*/ 2446559 w 2682856"/>
                <a:gd name="connsiteY106" fmla="*/ 243968 h 1977468"/>
                <a:gd name="connsiteX107" fmla="*/ 2443901 w 2682856"/>
                <a:gd name="connsiteY107" fmla="*/ 198120 h 1977468"/>
                <a:gd name="connsiteX108" fmla="*/ 2440579 w 2682856"/>
                <a:gd name="connsiteY108" fmla="*/ 190811 h 1977468"/>
                <a:gd name="connsiteX109" fmla="*/ 2355527 w 2682856"/>
                <a:gd name="connsiteY109" fmla="*/ 33332 h 1977468"/>
                <a:gd name="connsiteX110" fmla="*/ 2344896 w 2682856"/>
                <a:gd name="connsiteY110" fmla="*/ 773 h 1977468"/>
                <a:gd name="connsiteX111" fmla="*/ 2534933 w 2682856"/>
                <a:gd name="connsiteY111" fmla="*/ 108 h 1977468"/>
                <a:gd name="connsiteX112" fmla="*/ 2045222 w 2682856"/>
                <a:gd name="connsiteY112" fmla="*/ 108 h 1977468"/>
                <a:gd name="connsiteX113" fmla="*/ 2071801 w 2682856"/>
                <a:gd name="connsiteY113" fmla="*/ 1437 h 1977468"/>
                <a:gd name="connsiteX114" fmla="*/ 2114327 w 2682856"/>
                <a:gd name="connsiteY114" fmla="*/ 42634 h 1977468"/>
                <a:gd name="connsiteX115" fmla="*/ 2031933 w 2682856"/>
                <a:gd name="connsiteY115" fmla="*/ 51272 h 1977468"/>
                <a:gd name="connsiteX116" fmla="*/ 1949539 w 2682856"/>
                <a:gd name="connsiteY116" fmla="*/ 115725 h 1977468"/>
                <a:gd name="connsiteX117" fmla="*/ 1930269 w 2682856"/>
                <a:gd name="connsiteY117" fmla="*/ 265230 h 1977468"/>
                <a:gd name="connsiteX118" fmla="*/ 1926947 w 2682856"/>
                <a:gd name="connsiteY118" fmla="*/ 354933 h 1977468"/>
                <a:gd name="connsiteX119" fmla="*/ 1908342 w 2682856"/>
                <a:gd name="connsiteY119" fmla="*/ 462577 h 1977468"/>
                <a:gd name="connsiteX120" fmla="*/ 1894388 w 2682856"/>
                <a:gd name="connsiteY120" fmla="*/ 620720 h 1977468"/>
                <a:gd name="connsiteX121" fmla="*/ 1895052 w 2682856"/>
                <a:gd name="connsiteY121" fmla="*/ 644641 h 1977468"/>
                <a:gd name="connsiteX122" fmla="*/ 1914986 w 2682856"/>
                <a:gd name="connsiteY122" fmla="*/ 769562 h 1977468"/>
                <a:gd name="connsiteX123" fmla="*/ 1934256 w 2682856"/>
                <a:gd name="connsiteY123" fmla="*/ 824713 h 1977468"/>
                <a:gd name="connsiteX124" fmla="*/ 1940236 w 2682856"/>
                <a:gd name="connsiteY124" fmla="*/ 877870 h 1977468"/>
                <a:gd name="connsiteX125" fmla="*/ 1943559 w 2682856"/>
                <a:gd name="connsiteY125" fmla="*/ 940330 h 1977468"/>
                <a:gd name="connsiteX126" fmla="*/ 1986084 w 2682856"/>
                <a:gd name="connsiteY126" fmla="*/ 1091164 h 1977468"/>
                <a:gd name="connsiteX127" fmla="*/ 2001367 w 2682856"/>
                <a:gd name="connsiteY127" fmla="*/ 1217413 h 1977468"/>
                <a:gd name="connsiteX128" fmla="*/ 2016650 w 2682856"/>
                <a:gd name="connsiteY128" fmla="*/ 1265919 h 1977468"/>
                <a:gd name="connsiteX129" fmla="*/ 2039242 w 2682856"/>
                <a:gd name="connsiteY129" fmla="*/ 1388181 h 1977468"/>
                <a:gd name="connsiteX130" fmla="*/ 2057182 w 2682856"/>
                <a:gd name="connsiteY130" fmla="*/ 1418746 h 1977468"/>
                <a:gd name="connsiteX131" fmla="*/ 2128945 w 2682856"/>
                <a:gd name="connsiteY131" fmla="*/ 1484529 h 1977468"/>
                <a:gd name="connsiteX132" fmla="*/ 2191405 w 2682856"/>
                <a:gd name="connsiteY132" fmla="*/ 1634698 h 1977468"/>
                <a:gd name="connsiteX133" fmla="*/ 2191405 w 2682856"/>
                <a:gd name="connsiteY133" fmla="*/ 1643336 h 1977468"/>
                <a:gd name="connsiteX134" fmla="*/ 2101702 w 2682856"/>
                <a:gd name="connsiteY134" fmla="*/ 1589514 h 1977468"/>
                <a:gd name="connsiteX135" fmla="*/ 1705015 w 2682856"/>
                <a:gd name="connsiteY135" fmla="*/ 1521739 h 1977468"/>
                <a:gd name="connsiteX136" fmla="*/ 1283077 w 2682856"/>
                <a:gd name="connsiteY136" fmla="*/ 1509114 h 1977468"/>
                <a:gd name="connsiteX137" fmla="*/ 1054500 w 2682856"/>
                <a:gd name="connsiteY137" fmla="*/ 1529712 h 1977468"/>
                <a:gd name="connsiteX138" fmla="*/ 1017290 w 2682856"/>
                <a:gd name="connsiteY138" fmla="*/ 1532370 h 1977468"/>
                <a:gd name="connsiteX139" fmla="*/ 1002672 w 2682856"/>
                <a:gd name="connsiteY139" fmla="*/ 1491838 h 1977468"/>
                <a:gd name="connsiteX140" fmla="*/ 976093 w 2682856"/>
                <a:gd name="connsiteY140" fmla="*/ 1465259 h 1977468"/>
                <a:gd name="connsiteX141" fmla="*/ 985396 w 2682856"/>
                <a:gd name="connsiteY141" fmla="*/ 1428713 h 1977468"/>
                <a:gd name="connsiteX142" fmla="*/ 1027257 w 2682856"/>
                <a:gd name="connsiteY142" fmla="*/ 1412102 h 1977468"/>
                <a:gd name="connsiteX143" fmla="*/ 1037889 w 2682856"/>
                <a:gd name="connsiteY143" fmla="*/ 1389510 h 1977468"/>
                <a:gd name="connsiteX144" fmla="*/ 1019948 w 2682856"/>
                <a:gd name="connsiteY144" fmla="*/ 1380872 h 1977468"/>
                <a:gd name="connsiteX145" fmla="*/ 977422 w 2682856"/>
                <a:gd name="connsiteY145" fmla="*/ 1376221 h 1977468"/>
                <a:gd name="connsiteX146" fmla="*/ 814628 w 2682856"/>
                <a:gd name="connsiteY146" fmla="*/ 1376885 h 1977468"/>
                <a:gd name="connsiteX147" fmla="*/ 789378 w 2682856"/>
                <a:gd name="connsiteY147" fmla="*/ 1372234 h 1977468"/>
                <a:gd name="connsiteX148" fmla="*/ 938219 w 2682856"/>
                <a:gd name="connsiteY148" fmla="*/ 1277879 h 1977468"/>
                <a:gd name="connsiteX149" fmla="*/ 863134 w 2682856"/>
                <a:gd name="connsiteY149" fmla="*/ 1222729 h 1977468"/>
                <a:gd name="connsiteX150" fmla="*/ 865127 w 2682856"/>
                <a:gd name="connsiteY150" fmla="*/ 1153624 h 1977468"/>
                <a:gd name="connsiteX151" fmla="*/ 889713 w 2682856"/>
                <a:gd name="connsiteY151" fmla="*/ 1095815 h 1977468"/>
                <a:gd name="connsiteX152" fmla="*/ 958153 w 2682856"/>
                <a:gd name="connsiteY152" fmla="*/ 1070566 h 1977468"/>
                <a:gd name="connsiteX153" fmla="*/ 867785 w 2682856"/>
                <a:gd name="connsiteY153" fmla="*/ 1065914 h 1977468"/>
                <a:gd name="connsiteX154" fmla="*/ 853167 w 2682856"/>
                <a:gd name="connsiteY154" fmla="*/ 1029369 h 1977468"/>
                <a:gd name="connsiteX155" fmla="*/ 879746 w 2682856"/>
                <a:gd name="connsiteY155" fmla="*/ 1000132 h 1977468"/>
                <a:gd name="connsiteX156" fmla="*/ 952837 w 2682856"/>
                <a:gd name="connsiteY156" fmla="*/ 972224 h 1977468"/>
                <a:gd name="connsiteX157" fmla="*/ 990047 w 2682856"/>
                <a:gd name="connsiteY157" fmla="*/ 971560 h 1977468"/>
                <a:gd name="connsiteX158" fmla="*/ 970778 w 2682856"/>
                <a:gd name="connsiteY158" fmla="*/ 943652 h 1977468"/>
                <a:gd name="connsiteX159" fmla="*/ 914962 w 2682856"/>
                <a:gd name="connsiteY159" fmla="*/ 892488 h 1977468"/>
                <a:gd name="connsiteX160" fmla="*/ 834562 w 2682856"/>
                <a:gd name="connsiteY160" fmla="*/ 857272 h 1977468"/>
                <a:gd name="connsiteX161" fmla="*/ 819944 w 2682856"/>
                <a:gd name="connsiteY161" fmla="*/ 841989 h 1977468"/>
                <a:gd name="connsiteX162" fmla="*/ 841207 w 2682856"/>
                <a:gd name="connsiteY162" fmla="*/ 835344 h 1977468"/>
                <a:gd name="connsiteX163" fmla="*/ 880410 w 2682856"/>
                <a:gd name="connsiteY163" fmla="*/ 826706 h 1977468"/>
                <a:gd name="connsiteX164" fmla="*/ 841871 w 2682856"/>
                <a:gd name="connsiteY164" fmla="*/ 805443 h 1977468"/>
                <a:gd name="connsiteX165" fmla="*/ 929581 w 2682856"/>
                <a:gd name="connsiteY165" fmla="*/ 746970 h 1977468"/>
                <a:gd name="connsiteX166" fmla="*/ 716287 w 2682856"/>
                <a:gd name="connsiteY166" fmla="*/ 601451 h 1977468"/>
                <a:gd name="connsiteX167" fmla="*/ 717616 w 2682856"/>
                <a:gd name="connsiteY167" fmla="*/ 600122 h 1977468"/>
                <a:gd name="connsiteX168" fmla="*/ 897022 w 2682856"/>
                <a:gd name="connsiteY168" fmla="*/ 660588 h 1977468"/>
                <a:gd name="connsiteX169" fmla="*/ 877088 w 2682856"/>
                <a:gd name="connsiteY169" fmla="*/ 560254 h 1977468"/>
                <a:gd name="connsiteX170" fmla="*/ 860476 w 2682856"/>
                <a:gd name="connsiteY170" fmla="*/ 463906 h 1977468"/>
                <a:gd name="connsiteX171" fmla="*/ 858483 w 2682856"/>
                <a:gd name="connsiteY171" fmla="*/ 436663 h 1977468"/>
                <a:gd name="connsiteX172" fmla="*/ 861805 w 2682856"/>
                <a:gd name="connsiteY172" fmla="*/ 393473 h 1977468"/>
                <a:gd name="connsiteX173" fmla="*/ 847851 w 2682856"/>
                <a:gd name="connsiteY173" fmla="*/ 352940 h 1977468"/>
                <a:gd name="connsiteX174" fmla="*/ 845858 w 2682856"/>
                <a:gd name="connsiteY174" fmla="*/ 337657 h 1977468"/>
                <a:gd name="connsiteX175" fmla="*/ 863134 w 2682856"/>
                <a:gd name="connsiteY175" fmla="*/ 338986 h 1977468"/>
                <a:gd name="connsiteX176" fmla="*/ 1007323 w 2682856"/>
                <a:gd name="connsiteY176" fmla="*/ 386163 h 1977468"/>
                <a:gd name="connsiteX177" fmla="*/ 1036560 w 2682856"/>
                <a:gd name="connsiteY177" fmla="*/ 386828 h 1977468"/>
                <a:gd name="connsiteX178" fmla="*/ 993369 w 2682856"/>
                <a:gd name="connsiteY178" fmla="*/ 350947 h 1977468"/>
                <a:gd name="connsiteX179" fmla="*/ 608643 w 2682856"/>
                <a:gd name="connsiteY179" fmla="*/ 2101 h 1977468"/>
                <a:gd name="connsiteX180" fmla="*/ 772102 w 2682856"/>
                <a:gd name="connsiteY180" fmla="*/ 1437 h 1977468"/>
                <a:gd name="connsiteX181" fmla="*/ 2045222 w 2682856"/>
                <a:gd name="connsiteY181" fmla="*/ 108 h 197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2682856" h="1977468">
                  <a:moveTo>
                    <a:pt x="1049185" y="392144"/>
                  </a:moveTo>
                  <a:cubicBezTo>
                    <a:pt x="1048520" y="392808"/>
                    <a:pt x="1047856" y="392808"/>
                    <a:pt x="1047191" y="393473"/>
                  </a:cubicBezTo>
                  <a:cubicBezTo>
                    <a:pt x="1047856" y="394137"/>
                    <a:pt x="1047856" y="394802"/>
                    <a:pt x="1048520" y="395466"/>
                  </a:cubicBezTo>
                  <a:cubicBezTo>
                    <a:pt x="1049185" y="394802"/>
                    <a:pt x="1050514" y="394137"/>
                    <a:pt x="1051178" y="393473"/>
                  </a:cubicBezTo>
                  <a:cubicBezTo>
                    <a:pt x="1050514" y="392808"/>
                    <a:pt x="1049849" y="392808"/>
                    <a:pt x="1049185" y="392144"/>
                  </a:cubicBezTo>
                  <a:close/>
                  <a:moveTo>
                    <a:pt x="396678" y="164896"/>
                  </a:moveTo>
                  <a:cubicBezTo>
                    <a:pt x="380731" y="181508"/>
                    <a:pt x="380731" y="199448"/>
                    <a:pt x="380731" y="217389"/>
                  </a:cubicBezTo>
                  <a:cubicBezTo>
                    <a:pt x="379402" y="281842"/>
                    <a:pt x="400000" y="345631"/>
                    <a:pt x="381395" y="410749"/>
                  </a:cubicBezTo>
                  <a:cubicBezTo>
                    <a:pt x="377408" y="425368"/>
                    <a:pt x="390033" y="435335"/>
                    <a:pt x="398007" y="445967"/>
                  </a:cubicBezTo>
                  <a:cubicBezTo>
                    <a:pt x="399336" y="447959"/>
                    <a:pt x="404651" y="448624"/>
                    <a:pt x="404651" y="448624"/>
                  </a:cubicBezTo>
                  <a:cubicBezTo>
                    <a:pt x="412625" y="430684"/>
                    <a:pt x="428572" y="439986"/>
                    <a:pt x="441197" y="437327"/>
                  </a:cubicBezTo>
                  <a:cubicBezTo>
                    <a:pt x="448506" y="435999"/>
                    <a:pt x="451164" y="433342"/>
                    <a:pt x="449171" y="424703"/>
                  </a:cubicBezTo>
                  <a:cubicBezTo>
                    <a:pt x="441862" y="380183"/>
                    <a:pt x="443855" y="334335"/>
                    <a:pt x="427908" y="291145"/>
                  </a:cubicBezTo>
                  <a:cubicBezTo>
                    <a:pt x="413289" y="251277"/>
                    <a:pt x="413289" y="208086"/>
                    <a:pt x="396678" y="164896"/>
                  </a:cubicBezTo>
                  <a:close/>
                  <a:moveTo>
                    <a:pt x="412625" y="1437"/>
                  </a:moveTo>
                  <a:cubicBezTo>
                    <a:pt x="423256" y="36654"/>
                    <a:pt x="427243" y="73199"/>
                    <a:pt x="427243" y="109081"/>
                  </a:cubicBezTo>
                  <a:cubicBezTo>
                    <a:pt x="427908" y="190146"/>
                    <a:pt x="453822" y="264566"/>
                    <a:pt x="477743" y="338986"/>
                  </a:cubicBezTo>
                  <a:cubicBezTo>
                    <a:pt x="488374" y="373539"/>
                    <a:pt x="487045" y="406762"/>
                    <a:pt x="487045" y="441315"/>
                  </a:cubicBezTo>
                  <a:cubicBezTo>
                    <a:pt x="487045" y="481848"/>
                    <a:pt x="499006" y="520387"/>
                    <a:pt x="507644" y="558926"/>
                  </a:cubicBezTo>
                  <a:cubicBezTo>
                    <a:pt x="514288" y="588163"/>
                    <a:pt x="513624" y="618064"/>
                    <a:pt x="528907" y="645971"/>
                  </a:cubicBezTo>
                  <a:cubicBezTo>
                    <a:pt x="538874" y="665241"/>
                    <a:pt x="522262" y="689161"/>
                    <a:pt x="524920" y="711753"/>
                  </a:cubicBezTo>
                  <a:cubicBezTo>
                    <a:pt x="526249" y="722385"/>
                    <a:pt x="524255" y="734345"/>
                    <a:pt x="534887" y="740325"/>
                  </a:cubicBezTo>
                  <a:cubicBezTo>
                    <a:pt x="564124" y="755608"/>
                    <a:pt x="564788" y="781522"/>
                    <a:pt x="564788" y="810095"/>
                  </a:cubicBezTo>
                  <a:cubicBezTo>
                    <a:pt x="564124" y="820726"/>
                    <a:pt x="564124" y="831357"/>
                    <a:pt x="564124" y="841989"/>
                  </a:cubicBezTo>
                  <a:cubicBezTo>
                    <a:pt x="505650" y="892488"/>
                    <a:pt x="429901" y="905113"/>
                    <a:pt x="360797" y="931028"/>
                  </a:cubicBezTo>
                  <a:cubicBezTo>
                    <a:pt x="295679" y="955613"/>
                    <a:pt x="228568" y="973553"/>
                    <a:pt x="162785" y="994816"/>
                  </a:cubicBezTo>
                  <a:cubicBezTo>
                    <a:pt x="125575" y="1006777"/>
                    <a:pt x="91023" y="1003454"/>
                    <a:pt x="58464" y="981527"/>
                  </a:cubicBezTo>
                  <a:cubicBezTo>
                    <a:pt x="71089" y="970231"/>
                    <a:pt x="71089" y="954948"/>
                    <a:pt x="71089" y="939666"/>
                  </a:cubicBezTo>
                  <a:cubicBezTo>
                    <a:pt x="71753" y="870561"/>
                    <a:pt x="63780" y="802121"/>
                    <a:pt x="47168" y="735010"/>
                  </a:cubicBezTo>
                  <a:cubicBezTo>
                    <a:pt x="41852" y="712418"/>
                    <a:pt x="45175" y="688497"/>
                    <a:pt x="36537" y="666570"/>
                  </a:cubicBezTo>
                  <a:cubicBezTo>
                    <a:pt x="21918" y="630688"/>
                    <a:pt x="29892" y="589491"/>
                    <a:pt x="12616" y="553610"/>
                  </a:cubicBezTo>
                  <a:cubicBezTo>
                    <a:pt x="11287" y="550952"/>
                    <a:pt x="13280" y="546301"/>
                    <a:pt x="13945" y="542979"/>
                  </a:cubicBezTo>
                  <a:cubicBezTo>
                    <a:pt x="21254" y="513078"/>
                    <a:pt x="37201" y="485835"/>
                    <a:pt x="33214" y="451282"/>
                  </a:cubicBezTo>
                  <a:cubicBezTo>
                    <a:pt x="28563" y="410084"/>
                    <a:pt x="37201" y="367558"/>
                    <a:pt x="31221" y="326361"/>
                  </a:cubicBezTo>
                  <a:cubicBezTo>
                    <a:pt x="27899" y="306427"/>
                    <a:pt x="23247" y="291145"/>
                    <a:pt x="35208" y="273204"/>
                  </a:cubicBezTo>
                  <a:cubicBezTo>
                    <a:pt x="44510" y="259250"/>
                    <a:pt x="36537" y="251941"/>
                    <a:pt x="20589" y="253270"/>
                  </a:cubicBezTo>
                  <a:cubicBezTo>
                    <a:pt x="1984" y="254599"/>
                    <a:pt x="-2667" y="243968"/>
                    <a:pt x="1320" y="230014"/>
                  </a:cubicBezTo>
                  <a:cubicBezTo>
                    <a:pt x="15274" y="182837"/>
                    <a:pt x="21254" y="134330"/>
                    <a:pt x="41852" y="89147"/>
                  </a:cubicBezTo>
                  <a:cubicBezTo>
                    <a:pt x="55142" y="60575"/>
                    <a:pt x="74411" y="33996"/>
                    <a:pt x="81720" y="2101"/>
                  </a:cubicBezTo>
                  <a:cubicBezTo>
                    <a:pt x="192022" y="2101"/>
                    <a:pt x="302323" y="1437"/>
                    <a:pt x="412625" y="1437"/>
                  </a:cubicBezTo>
                  <a:close/>
                  <a:moveTo>
                    <a:pt x="2534933" y="108"/>
                  </a:moveTo>
                  <a:cubicBezTo>
                    <a:pt x="2540913" y="108"/>
                    <a:pt x="2547558" y="-1220"/>
                    <a:pt x="2551545" y="5424"/>
                  </a:cubicBezTo>
                  <a:cubicBezTo>
                    <a:pt x="2587426" y="62568"/>
                    <a:pt x="2626630" y="119048"/>
                    <a:pt x="2629952" y="190146"/>
                  </a:cubicBezTo>
                  <a:cubicBezTo>
                    <a:pt x="2630616" y="212738"/>
                    <a:pt x="2638590" y="233336"/>
                    <a:pt x="2653208" y="251277"/>
                  </a:cubicBezTo>
                  <a:cubicBezTo>
                    <a:pt x="2687761" y="294467"/>
                    <a:pt x="2687761" y="342974"/>
                    <a:pt x="2675136" y="392809"/>
                  </a:cubicBezTo>
                  <a:cubicBezTo>
                    <a:pt x="2669820" y="413407"/>
                    <a:pt x="2669155" y="433341"/>
                    <a:pt x="2670485" y="453940"/>
                  </a:cubicBezTo>
                  <a:cubicBezTo>
                    <a:pt x="2680452" y="576201"/>
                    <a:pt x="2673142" y="697799"/>
                    <a:pt x="2663175" y="819397"/>
                  </a:cubicBezTo>
                  <a:cubicBezTo>
                    <a:pt x="2655866" y="911757"/>
                    <a:pt x="2648557" y="1004783"/>
                    <a:pt x="2660517" y="1097144"/>
                  </a:cubicBezTo>
                  <a:cubicBezTo>
                    <a:pt x="2662511" y="1111098"/>
                    <a:pt x="2661846" y="1126380"/>
                    <a:pt x="2667162" y="1139005"/>
                  </a:cubicBezTo>
                  <a:cubicBezTo>
                    <a:pt x="2682445" y="1175551"/>
                    <a:pt x="2668491" y="1204123"/>
                    <a:pt x="2643241" y="1228044"/>
                  </a:cubicBezTo>
                  <a:cubicBezTo>
                    <a:pt x="2615998" y="1253958"/>
                    <a:pt x="2605367" y="1279872"/>
                    <a:pt x="2629287" y="1313760"/>
                  </a:cubicBezTo>
                  <a:cubicBezTo>
                    <a:pt x="2634603" y="1321069"/>
                    <a:pt x="2635932" y="1332365"/>
                    <a:pt x="2636597" y="1341668"/>
                  </a:cubicBezTo>
                  <a:cubicBezTo>
                    <a:pt x="2642577" y="1464594"/>
                    <a:pt x="2655202" y="1586856"/>
                    <a:pt x="2643906" y="1709782"/>
                  </a:cubicBezTo>
                  <a:cubicBezTo>
                    <a:pt x="2641912" y="1730381"/>
                    <a:pt x="2643906" y="1750979"/>
                    <a:pt x="2643906" y="1771578"/>
                  </a:cubicBezTo>
                  <a:cubicBezTo>
                    <a:pt x="2643906" y="1792176"/>
                    <a:pt x="2647893" y="1812110"/>
                    <a:pt x="2661846" y="1828722"/>
                  </a:cubicBezTo>
                  <a:cubicBezTo>
                    <a:pt x="2648557" y="1857294"/>
                    <a:pt x="2640583" y="1888524"/>
                    <a:pt x="2617992" y="1911781"/>
                  </a:cubicBezTo>
                  <a:cubicBezTo>
                    <a:pt x="2562841" y="1966931"/>
                    <a:pt x="2496394" y="1987530"/>
                    <a:pt x="2419980" y="1972911"/>
                  </a:cubicBezTo>
                  <a:cubicBezTo>
                    <a:pt x="2415329" y="1964273"/>
                    <a:pt x="2406691" y="1962280"/>
                    <a:pt x="2399382" y="1957629"/>
                  </a:cubicBezTo>
                  <a:cubicBezTo>
                    <a:pt x="2390744" y="1911781"/>
                    <a:pt x="2375461" y="1869255"/>
                    <a:pt x="2352869" y="1828058"/>
                  </a:cubicBezTo>
                  <a:cubicBezTo>
                    <a:pt x="2323633" y="1774900"/>
                    <a:pt x="2299047" y="1719085"/>
                    <a:pt x="2302370" y="1655296"/>
                  </a:cubicBezTo>
                  <a:cubicBezTo>
                    <a:pt x="2305028" y="1602803"/>
                    <a:pt x="2302370" y="1550310"/>
                    <a:pt x="2302370" y="1497817"/>
                  </a:cubicBezTo>
                  <a:cubicBezTo>
                    <a:pt x="2348218" y="1568251"/>
                    <a:pt x="2463171" y="1550310"/>
                    <a:pt x="2501710" y="1506456"/>
                  </a:cubicBezTo>
                  <a:cubicBezTo>
                    <a:pt x="2492407" y="1499146"/>
                    <a:pt x="2478454" y="1508449"/>
                    <a:pt x="2468487" y="1495824"/>
                  </a:cubicBezTo>
                  <a:cubicBezTo>
                    <a:pt x="2485763" y="1486522"/>
                    <a:pt x="2509683" y="1479212"/>
                    <a:pt x="2489749" y="1451969"/>
                  </a:cubicBezTo>
                  <a:cubicBezTo>
                    <a:pt x="2485763" y="1445989"/>
                    <a:pt x="2493072" y="1439344"/>
                    <a:pt x="2497723" y="1433364"/>
                  </a:cubicBezTo>
                  <a:cubicBezTo>
                    <a:pt x="2504368" y="1425391"/>
                    <a:pt x="2514335" y="1419410"/>
                    <a:pt x="2518322" y="1408114"/>
                  </a:cubicBezTo>
                  <a:cubicBezTo>
                    <a:pt x="2501710" y="1404792"/>
                    <a:pt x="2487092" y="1422068"/>
                    <a:pt x="2470480" y="1414759"/>
                  </a:cubicBezTo>
                  <a:cubicBezTo>
                    <a:pt x="2470480" y="1405457"/>
                    <a:pt x="2478454" y="1404128"/>
                    <a:pt x="2482440" y="1400141"/>
                  </a:cubicBezTo>
                  <a:cubicBezTo>
                    <a:pt x="2514999" y="1370240"/>
                    <a:pt x="2514999" y="1370904"/>
                    <a:pt x="2484434" y="1339674"/>
                  </a:cubicBezTo>
                  <a:cubicBezTo>
                    <a:pt x="2483769" y="1339010"/>
                    <a:pt x="2483105" y="1338345"/>
                    <a:pt x="2482440" y="1337681"/>
                  </a:cubicBezTo>
                  <a:cubicBezTo>
                    <a:pt x="2462506" y="1321734"/>
                    <a:pt x="2458520" y="1303129"/>
                    <a:pt x="2467822" y="1278543"/>
                  </a:cubicBezTo>
                  <a:cubicBezTo>
                    <a:pt x="2475131" y="1257945"/>
                    <a:pt x="2483769" y="1237346"/>
                    <a:pt x="2484434" y="1214090"/>
                  </a:cubicBezTo>
                  <a:cubicBezTo>
                    <a:pt x="2485098" y="1213426"/>
                    <a:pt x="2485763" y="1212097"/>
                    <a:pt x="2486427" y="1211432"/>
                  </a:cubicBezTo>
                  <a:cubicBezTo>
                    <a:pt x="2485763" y="1212097"/>
                    <a:pt x="2484434" y="1212761"/>
                    <a:pt x="2483769" y="1213426"/>
                  </a:cubicBezTo>
                  <a:cubicBezTo>
                    <a:pt x="2475796" y="1215419"/>
                    <a:pt x="2473802" y="1226050"/>
                    <a:pt x="2461842" y="1226050"/>
                  </a:cubicBezTo>
                  <a:cubicBezTo>
                    <a:pt x="2471144" y="1192163"/>
                    <a:pt x="2479782" y="1159604"/>
                    <a:pt x="2490414" y="1121729"/>
                  </a:cubicBezTo>
                  <a:cubicBezTo>
                    <a:pt x="2453204" y="1139670"/>
                    <a:pt x="2465828" y="1118407"/>
                    <a:pt x="2470480" y="1103788"/>
                  </a:cubicBezTo>
                  <a:cubicBezTo>
                    <a:pt x="2475796" y="1088506"/>
                    <a:pt x="2481776" y="1073887"/>
                    <a:pt x="2487092" y="1058605"/>
                  </a:cubicBezTo>
                  <a:cubicBezTo>
                    <a:pt x="2489749" y="1051960"/>
                    <a:pt x="2491078" y="1045315"/>
                    <a:pt x="2482440" y="1043322"/>
                  </a:cubicBezTo>
                  <a:cubicBezTo>
                    <a:pt x="2450546" y="1036677"/>
                    <a:pt x="2458520" y="1011427"/>
                    <a:pt x="2457191" y="990165"/>
                  </a:cubicBezTo>
                  <a:cubicBezTo>
                    <a:pt x="2456526" y="980198"/>
                    <a:pt x="2462506" y="965579"/>
                    <a:pt x="2453204" y="960264"/>
                  </a:cubicBezTo>
                  <a:cubicBezTo>
                    <a:pt x="2443901" y="955612"/>
                    <a:pt x="2435263" y="968902"/>
                    <a:pt x="2426625" y="973553"/>
                  </a:cubicBezTo>
                  <a:cubicBezTo>
                    <a:pt x="2425296" y="974217"/>
                    <a:pt x="2423967" y="973553"/>
                    <a:pt x="2419980" y="973553"/>
                  </a:cubicBezTo>
                  <a:cubicBezTo>
                    <a:pt x="2421974" y="968902"/>
                    <a:pt x="2423303" y="964915"/>
                    <a:pt x="2425296" y="960928"/>
                  </a:cubicBezTo>
                  <a:cubicBezTo>
                    <a:pt x="2443237" y="929034"/>
                    <a:pt x="2461177" y="897139"/>
                    <a:pt x="2478454" y="865245"/>
                  </a:cubicBezTo>
                  <a:cubicBezTo>
                    <a:pt x="2480447" y="861258"/>
                    <a:pt x="2485763" y="855942"/>
                    <a:pt x="2479782" y="851291"/>
                  </a:cubicBezTo>
                  <a:cubicBezTo>
                    <a:pt x="2477125" y="849298"/>
                    <a:pt x="2471809" y="851291"/>
                    <a:pt x="2467158" y="851955"/>
                  </a:cubicBezTo>
                  <a:cubicBezTo>
                    <a:pt x="2455861" y="853284"/>
                    <a:pt x="2445230" y="863251"/>
                    <a:pt x="2429947" y="855942"/>
                  </a:cubicBezTo>
                  <a:cubicBezTo>
                    <a:pt x="2449881" y="833350"/>
                    <a:pt x="2479118" y="826706"/>
                    <a:pt x="2500381" y="804114"/>
                  </a:cubicBezTo>
                  <a:cubicBezTo>
                    <a:pt x="2483769" y="801456"/>
                    <a:pt x="2471144" y="799462"/>
                    <a:pt x="2458520" y="796805"/>
                  </a:cubicBezTo>
                  <a:cubicBezTo>
                    <a:pt x="2451210" y="794811"/>
                    <a:pt x="2439914" y="800127"/>
                    <a:pt x="2438586" y="788831"/>
                  </a:cubicBezTo>
                  <a:cubicBezTo>
                    <a:pt x="2437921" y="779528"/>
                    <a:pt x="2441908" y="769561"/>
                    <a:pt x="2452539" y="765575"/>
                  </a:cubicBezTo>
                  <a:cubicBezTo>
                    <a:pt x="2457191" y="763581"/>
                    <a:pt x="2462506" y="762252"/>
                    <a:pt x="2464500" y="754279"/>
                  </a:cubicBezTo>
                  <a:cubicBezTo>
                    <a:pt x="2444566" y="749627"/>
                    <a:pt x="2447223" y="737003"/>
                    <a:pt x="2453868" y="722384"/>
                  </a:cubicBezTo>
                  <a:cubicBezTo>
                    <a:pt x="2462506" y="703115"/>
                    <a:pt x="2468487" y="682516"/>
                    <a:pt x="2473802" y="661918"/>
                  </a:cubicBezTo>
                  <a:cubicBezTo>
                    <a:pt x="2496394" y="574873"/>
                    <a:pt x="2487756" y="486498"/>
                    <a:pt x="2489749" y="398789"/>
                  </a:cubicBezTo>
                  <a:cubicBezTo>
                    <a:pt x="2489749" y="392809"/>
                    <a:pt x="2489749" y="386164"/>
                    <a:pt x="2481776" y="380848"/>
                  </a:cubicBezTo>
                  <a:cubicBezTo>
                    <a:pt x="2477789" y="394138"/>
                    <a:pt x="2467822" y="402776"/>
                    <a:pt x="2459184" y="412078"/>
                  </a:cubicBezTo>
                  <a:cubicBezTo>
                    <a:pt x="2449217" y="422045"/>
                    <a:pt x="2445230" y="434670"/>
                    <a:pt x="2447888" y="448624"/>
                  </a:cubicBezTo>
                  <a:cubicBezTo>
                    <a:pt x="2457855" y="498459"/>
                    <a:pt x="2435263" y="540320"/>
                    <a:pt x="2414000" y="582182"/>
                  </a:cubicBezTo>
                  <a:cubicBezTo>
                    <a:pt x="2409349" y="590820"/>
                    <a:pt x="2401375" y="595471"/>
                    <a:pt x="2396059" y="585504"/>
                  </a:cubicBezTo>
                  <a:cubicBezTo>
                    <a:pt x="2386092" y="566899"/>
                    <a:pt x="2375461" y="546965"/>
                    <a:pt x="2388750" y="525702"/>
                  </a:cubicBezTo>
                  <a:cubicBezTo>
                    <a:pt x="2418651" y="479189"/>
                    <a:pt x="2440579" y="428025"/>
                    <a:pt x="2461177" y="376861"/>
                  </a:cubicBezTo>
                  <a:cubicBezTo>
                    <a:pt x="2481776" y="326362"/>
                    <a:pt x="2481111" y="299119"/>
                    <a:pt x="2428618" y="273204"/>
                  </a:cubicBezTo>
                  <a:cubicBezTo>
                    <a:pt x="2397388" y="257257"/>
                    <a:pt x="2366823" y="239317"/>
                    <a:pt x="2335593" y="222705"/>
                  </a:cubicBezTo>
                  <a:cubicBezTo>
                    <a:pt x="2359514" y="225363"/>
                    <a:pt x="2382106" y="233336"/>
                    <a:pt x="2404698" y="238652"/>
                  </a:cubicBezTo>
                  <a:cubicBezTo>
                    <a:pt x="2418651" y="241975"/>
                    <a:pt x="2433270" y="257922"/>
                    <a:pt x="2446559" y="243968"/>
                  </a:cubicBezTo>
                  <a:cubicBezTo>
                    <a:pt x="2459184" y="230679"/>
                    <a:pt x="2445894" y="213402"/>
                    <a:pt x="2443901" y="198120"/>
                  </a:cubicBezTo>
                  <a:cubicBezTo>
                    <a:pt x="2443237" y="195462"/>
                    <a:pt x="2441908" y="193468"/>
                    <a:pt x="2440579" y="190811"/>
                  </a:cubicBezTo>
                  <a:cubicBezTo>
                    <a:pt x="2414000" y="137653"/>
                    <a:pt x="2388086" y="83831"/>
                    <a:pt x="2355527" y="33332"/>
                  </a:cubicBezTo>
                  <a:cubicBezTo>
                    <a:pt x="2348882" y="24694"/>
                    <a:pt x="2342902" y="14727"/>
                    <a:pt x="2344896" y="773"/>
                  </a:cubicBezTo>
                  <a:cubicBezTo>
                    <a:pt x="2408020" y="773"/>
                    <a:pt x="2471809" y="108"/>
                    <a:pt x="2534933" y="108"/>
                  </a:cubicBezTo>
                  <a:close/>
                  <a:moveTo>
                    <a:pt x="2045222" y="108"/>
                  </a:moveTo>
                  <a:cubicBezTo>
                    <a:pt x="2053860" y="108"/>
                    <a:pt x="2063163" y="772"/>
                    <a:pt x="2071801" y="1437"/>
                  </a:cubicBezTo>
                  <a:cubicBezTo>
                    <a:pt x="2083097" y="18713"/>
                    <a:pt x="2101702" y="27351"/>
                    <a:pt x="2114327" y="42634"/>
                  </a:cubicBezTo>
                  <a:cubicBezTo>
                    <a:pt x="2087083" y="45956"/>
                    <a:pt x="2059176" y="51936"/>
                    <a:pt x="2031933" y="51272"/>
                  </a:cubicBezTo>
                  <a:cubicBezTo>
                    <a:pt x="1985420" y="49943"/>
                    <a:pt x="1965486" y="82502"/>
                    <a:pt x="1949539" y="115725"/>
                  </a:cubicBezTo>
                  <a:cubicBezTo>
                    <a:pt x="1927611" y="162238"/>
                    <a:pt x="1923625" y="214731"/>
                    <a:pt x="1930269" y="265230"/>
                  </a:cubicBezTo>
                  <a:cubicBezTo>
                    <a:pt x="1934920" y="296460"/>
                    <a:pt x="1934256" y="325032"/>
                    <a:pt x="1926947" y="354933"/>
                  </a:cubicBezTo>
                  <a:cubicBezTo>
                    <a:pt x="1917644" y="390150"/>
                    <a:pt x="1919638" y="428689"/>
                    <a:pt x="1908342" y="462577"/>
                  </a:cubicBezTo>
                  <a:cubicBezTo>
                    <a:pt x="1891066" y="515070"/>
                    <a:pt x="1899039" y="568227"/>
                    <a:pt x="1894388" y="620720"/>
                  </a:cubicBezTo>
                  <a:cubicBezTo>
                    <a:pt x="1893724" y="628694"/>
                    <a:pt x="1891730" y="637996"/>
                    <a:pt x="1895052" y="644641"/>
                  </a:cubicBezTo>
                  <a:cubicBezTo>
                    <a:pt x="1916980" y="683845"/>
                    <a:pt x="1909006" y="727701"/>
                    <a:pt x="1914986" y="769562"/>
                  </a:cubicBezTo>
                  <a:cubicBezTo>
                    <a:pt x="1917644" y="789496"/>
                    <a:pt x="1922960" y="808101"/>
                    <a:pt x="1934256" y="824713"/>
                  </a:cubicBezTo>
                  <a:cubicBezTo>
                    <a:pt x="1945552" y="841324"/>
                    <a:pt x="1950868" y="862587"/>
                    <a:pt x="1940236" y="877870"/>
                  </a:cubicBezTo>
                  <a:cubicBezTo>
                    <a:pt x="1924953" y="901791"/>
                    <a:pt x="1934256" y="920396"/>
                    <a:pt x="1943559" y="940330"/>
                  </a:cubicBezTo>
                  <a:cubicBezTo>
                    <a:pt x="1966815" y="988172"/>
                    <a:pt x="1982098" y="1039336"/>
                    <a:pt x="1986084" y="1091164"/>
                  </a:cubicBezTo>
                  <a:cubicBezTo>
                    <a:pt x="1989407" y="1133690"/>
                    <a:pt x="1991400" y="1175551"/>
                    <a:pt x="2001367" y="1217413"/>
                  </a:cubicBezTo>
                  <a:cubicBezTo>
                    <a:pt x="2005354" y="1234025"/>
                    <a:pt x="2010005" y="1249972"/>
                    <a:pt x="2016650" y="1265919"/>
                  </a:cubicBezTo>
                  <a:cubicBezTo>
                    <a:pt x="2033926" y="1304458"/>
                    <a:pt x="2043893" y="1344990"/>
                    <a:pt x="2039242" y="1388181"/>
                  </a:cubicBezTo>
                  <a:cubicBezTo>
                    <a:pt x="2037248" y="1403464"/>
                    <a:pt x="2041235" y="1416089"/>
                    <a:pt x="2057182" y="1418746"/>
                  </a:cubicBezTo>
                  <a:cubicBezTo>
                    <a:pt x="2096386" y="1424062"/>
                    <a:pt x="2114327" y="1455292"/>
                    <a:pt x="2128945" y="1484529"/>
                  </a:cubicBezTo>
                  <a:cubicBezTo>
                    <a:pt x="2153530" y="1533035"/>
                    <a:pt x="2170806" y="1584863"/>
                    <a:pt x="2191405" y="1634698"/>
                  </a:cubicBezTo>
                  <a:cubicBezTo>
                    <a:pt x="2193398" y="1636027"/>
                    <a:pt x="2192069" y="1640014"/>
                    <a:pt x="2191405" y="1643336"/>
                  </a:cubicBezTo>
                  <a:cubicBezTo>
                    <a:pt x="2169477" y="1612106"/>
                    <a:pt x="2135590" y="1600146"/>
                    <a:pt x="2101702" y="1589514"/>
                  </a:cubicBezTo>
                  <a:cubicBezTo>
                    <a:pt x="1972131" y="1550975"/>
                    <a:pt x="1839902" y="1530377"/>
                    <a:pt x="1705015" y="1521739"/>
                  </a:cubicBezTo>
                  <a:cubicBezTo>
                    <a:pt x="1564812" y="1512436"/>
                    <a:pt x="1423945" y="1505792"/>
                    <a:pt x="1283077" y="1509114"/>
                  </a:cubicBezTo>
                  <a:cubicBezTo>
                    <a:pt x="1206663" y="1511107"/>
                    <a:pt x="1130250" y="1519745"/>
                    <a:pt x="1054500" y="1529712"/>
                  </a:cubicBezTo>
                  <a:cubicBezTo>
                    <a:pt x="1041876" y="1531041"/>
                    <a:pt x="1029915" y="1531041"/>
                    <a:pt x="1017290" y="1532370"/>
                  </a:cubicBezTo>
                  <a:cubicBezTo>
                    <a:pt x="1020613" y="1515759"/>
                    <a:pt x="1015297" y="1503134"/>
                    <a:pt x="1002672" y="1491838"/>
                  </a:cubicBezTo>
                  <a:cubicBezTo>
                    <a:pt x="993369" y="1483864"/>
                    <a:pt x="984731" y="1474562"/>
                    <a:pt x="976093" y="1465259"/>
                  </a:cubicBezTo>
                  <a:cubicBezTo>
                    <a:pt x="959482" y="1446654"/>
                    <a:pt x="962140" y="1437351"/>
                    <a:pt x="985396" y="1428713"/>
                  </a:cubicBezTo>
                  <a:cubicBezTo>
                    <a:pt x="999350" y="1423398"/>
                    <a:pt x="1015297" y="1422069"/>
                    <a:pt x="1027257" y="1412102"/>
                  </a:cubicBezTo>
                  <a:cubicBezTo>
                    <a:pt x="1034566" y="1406122"/>
                    <a:pt x="1040547" y="1399477"/>
                    <a:pt x="1037889" y="1389510"/>
                  </a:cubicBezTo>
                  <a:cubicBezTo>
                    <a:pt x="1035231" y="1380207"/>
                    <a:pt x="1026593" y="1383530"/>
                    <a:pt x="1019948" y="1380872"/>
                  </a:cubicBezTo>
                  <a:cubicBezTo>
                    <a:pt x="1005994" y="1376221"/>
                    <a:pt x="992041" y="1376221"/>
                    <a:pt x="977422" y="1376221"/>
                  </a:cubicBezTo>
                  <a:cubicBezTo>
                    <a:pt x="922936" y="1376221"/>
                    <a:pt x="868450" y="1376885"/>
                    <a:pt x="814628" y="1376885"/>
                  </a:cubicBezTo>
                  <a:cubicBezTo>
                    <a:pt x="805990" y="1376885"/>
                    <a:pt x="796687" y="1380207"/>
                    <a:pt x="789378" y="1372234"/>
                  </a:cubicBezTo>
                  <a:cubicBezTo>
                    <a:pt x="828582" y="1327714"/>
                    <a:pt x="874430" y="1293827"/>
                    <a:pt x="938219" y="1277879"/>
                  </a:cubicBezTo>
                  <a:cubicBezTo>
                    <a:pt x="899015" y="1271235"/>
                    <a:pt x="870443" y="1257945"/>
                    <a:pt x="863134" y="1222729"/>
                  </a:cubicBezTo>
                  <a:cubicBezTo>
                    <a:pt x="859147" y="1200801"/>
                    <a:pt x="858483" y="1176216"/>
                    <a:pt x="865127" y="1153624"/>
                  </a:cubicBezTo>
                  <a:cubicBezTo>
                    <a:pt x="871108" y="1133690"/>
                    <a:pt x="856489" y="1105118"/>
                    <a:pt x="889713" y="1095815"/>
                  </a:cubicBezTo>
                  <a:cubicBezTo>
                    <a:pt x="910311" y="1089835"/>
                    <a:pt x="930245" y="1081197"/>
                    <a:pt x="958153" y="1070566"/>
                  </a:cubicBezTo>
                  <a:cubicBezTo>
                    <a:pt x="922271" y="1072559"/>
                    <a:pt x="895028" y="1070566"/>
                    <a:pt x="867785" y="1065914"/>
                  </a:cubicBezTo>
                  <a:cubicBezTo>
                    <a:pt x="845858" y="1062592"/>
                    <a:pt x="839878" y="1046645"/>
                    <a:pt x="853167" y="1029369"/>
                  </a:cubicBezTo>
                  <a:cubicBezTo>
                    <a:pt x="861141" y="1018737"/>
                    <a:pt x="873101" y="1010764"/>
                    <a:pt x="879746" y="1000132"/>
                  </a:cubicBezTo>
                  <a:cubicBezTo>
                    <a:pt x="897022" y="970896"/>
                    <a:pt x="921607" y="963586"/>
                    <a:pt x="952837" y="972224"/>
                  </a:cubicBezTo>
                  <a:cubicBezTo>
                    <a:pt x="965462" y="975547"/>
                    <a:pt x="984067" y="980863"/>
                    <a:pt x="990047" y="971560"/>
                  </a:cubicBezTo>
                  <a:cubicBezTo>
                    <a:pt x="997356" y="960264"/>
                    <a:pt x="979416" y="950962"/>
                    <a:pt x="970778" y="943652"/>
                  </a:cubicBezTo>
                  <a:cubicBezTo>
                    <a:pt x="951508" y="927041"/>
                    <a:pt x="942870" y="898469"/>
                    <a:pt x="914962" y="892488"/>
                  </a:cubicBezTo>
                  <a:cubicBezTo>
                    <a:pt x="885726" y="886508"/>
                    <a:pt x="859812" y="872554"/>
                    <a:pt x="834562" y="857272"/>
                  </a:cubicBezTo>
                  <a:cubicBezTo>
                    <a:pt x="828582" y="853285"/>
                    <a:pt x="816621" y="851956"/>
                    <a:pt x="819944" y="841989"/>
                  </a:cubicBezTo>
                  <a:cubicBezTo>
                    <a:pt x="822601" y="832686"/>
                    <a:pt x="833897" y="837338"/>
                    <a:pt x="841207" y="835344"/>
                  </a:cubicBezTo>
                  <a:cubicBezTo>
                    <a:pt x="854496" y="831357"/>
                    <a:pt x="877752" y="844647"/>
                    <a:pt x="880410" y="826706"/>
                  </a:cubicBezTo>
                  <a:cubicBezTo>
                    <a:pt x="883068" y="807437"/>
                    <a:pt x="857154" y="812088"/>
                    <a:pt x="841871" y="805443"/>
                  </a:cubicBezTo>
                  <a:cubicBezTo>
                    <a:pt x="867785" y="780858"/>
                    <a:pt x="900344" y="766903"/>
                    <a:pt x="929581" y="746970"/>
                  </a:cubicBezTo>
                  <a:cubicBezTo>
                    <a:pt x="843864" y="717734"/>
                    <a:pt x="782733" y="655273"/>
                    <a:pt x="716287" y="601451"/>
                  </a:cubicBezTo>
                  <a:lnTo>
                    <a:pt x="717616" y="600122"/>
                  </a:lnTo>
                  <a:cubicBezTo>
                    <a:pt x="777418" y="616069"/>
                    <a:pt x="832568" y="647963"/>
                    <a:pt x="897022" y="660588"/>
                  </a:cubicBezTo>
                  <a:cubicBezTo>
                    <a:pt x="886390" y="624707"/>
                    <a:pt x="875094" y="593477"/>
                    <a:pt x="877088" y="560254"/>
                  </a:cubicBezTo>
                  <a:cubicBezTo>
                    <a:pt x="879081" y="527030"/>
                    <a:pt x="876423" y="494472"/>
                    <a:pt x="860476" y="463906"/>
                  </a:cubicBezTo>
                  <a:cubicBezTo>
                    <a:pt x="855825" y="455268"/>
                    <a:pt x="849845" y="442643"/>
                    <a:pt x="858483" y="436663"/>
                  </a:cubicBezTo>
                  <a:cubicBezTo>
                    <a:pt x="879081" y="422045"/>
                    <a:pt x="869779" y="409420"/>
                    <a:pt x="861805" y="393473"/>
                  </a:cubicBezTo>
                  <a:cubicBezTo>
                    <a:pt x="855160" y="380848"/>
                    <a:pt x="852502" y="366894"/>
                    <a:pt x="847851" y="352940"/>
                  </a:cubicBezTo>
                  <a:cubicBezTo>
                    <a:pt x="846522" y="348289"/>
                    <a:pt x="841871" y="342309"/>
                    <a:pt x="845858" y="337657"/>
                  </a:cubicBezTo>
                  <a:cubicBezTo>
                    <a:pt x="851174" y="331013"/>
                    <a:pt x="857818" y="336993"/>
                    <a:pt x="863134" y="338986"/>
                  </a:cubicBezTo>
                  <a:cubicBezTo>
                    <a:pt x="911640" y="354269"/>
                    <a:pt x="959482" y="370881"/>
                    <a:pt x="1007323" y="386163"/>
                  </a:cubicBezTo>
                  <a:cubicBezTo>
                    <a:pt x="1015961" y="388821"/>
                    <a:pt x="1024599" y="396130"/>
                    <a:pt x="1036560" y="386828"/>
                  </a:cubicBezTo>
                  <a:cubicBezTo>
                    <a:pt x="1021942" y="374203"/>
                    <a:pt x="1007323" y="363572"/>
                    <a:pt x="993369" y="350947"/>
                  </a:cubicBezTo>
                  <a:cubicBezTo>
                    <a:pt x="863798" y="235994"/>
                    <a:pt x="745523" y="109081"/>
                    <a:pt x="608643" y="2101"/>
                  </a:cubicBezTo>
                  <a:cubicBezTo>
                    <a:pt x="663129" y="2101"/>
                    <a:pt x="717616" y="1437"/>
                    <a:pt x="772102" y="1437"/>
                  </a:cubicBezTo>
                  <a:cubicBezTo>
                    <a:pt x="1198025" y="108"/>
                    <a:pt x="1621292" y="108"/>
                    <a:pt x="2045222" y="108"/>
                  </a:cubicBezTo>
                  <a:close/>
                </a:path>
              </a:pathLst>
            </a:custGeom>
            <a:solidFill>
              <a:schemeClr val="accent4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7E51B6-FC76-404F-85B6-8DD9A7DD647F}"/>
                </a:ext>
              </a:extLst>
            </p:cNvPr>
            <p:cNvSpPr/>
            <p:nvPr/>
          </p:nvSpPr>
          <p:spPr>
            <a:xfrm>
              <a:off x="1790993" y="4017568"/>
              <a:ext cx="644533" cy="1681102"/>
            </a:xfrm>
            <a:custGeom>
              <a:avLst/>
              <a:gdLst>
                <a:gd name="connsiteX0" fmla="*/ 407318 w 644533"/>
                <a:gd name="connsiteY0" fmla="*/ 665 h 1681101"/>
                <a:gd name="connsiteX1" fmla="*/ 428581 w 644533"/>
                <a:gd name="connsiteY1" fmla="*/ 2658 h 1681101"/>
                <a:gd name="connsiteX2" fmla="*/ 457153 w 644533"/>
                <a:gd name="connsiteY2" fmla="*/ 35881 h 1681101"/>
                <a:gd name="connsiteX3" fmla="*/ 465792 w 644533"/>
                <a:gd name="connsiteY3" fmla="*/ 63124 h 1681101"/>
                <a:gd name="connsiteX4" fmla="*/ 487719 w 644533"/>
                <a:gd name="connsiteY4" fmla="*/ 54486 h 1681101"/>
                <a:gd name="connsiteX5" fmla="*/ 510311 w 644533"/>
                <a:gd name="connsiteY5" fmla="*/ 56480 h 1681101"/>
                <a:gd name="connsiteX6" fmla="*/ 559481 w 644533"/>
                <a:gd name="connsiteY6" fmla="*/ 128242 h 1681101"/>
                <a:gd name="connsiteX7" fmla="*/ 578751 w 644533"/>
                <a:gd name="connsiteY7" fmla="*/ 241201 h 1681101"/>
                <a:gd name="connsiteX8" fmla="*/ 558817 w 644533"/>
                <a:gd name="connsiteY8" fmla="*/ 265123 h 1681101"/>
                <a:gd name="connsiteX9" fmla="*/ 537554 w 644533"/>
                <a:gd name="connsiteY9" fmla="*/ 283063 h 1681101"/>
                <a:gd name="connsiteX10" fmla="*/ 558152 w 644533"/>
                <a:gd name="connsiteY10" fmla="*/ 301668 h 1681101"/>
                <a:gd name="connsiteX11" fmla="*/ 581409 w 644533"/>
                <a:gd name="connsiteY11" fmla="*/ 325589 h 1681101"/>
                <a:gd name="connsiteX12" fmla="*/ 558817 w 644533"/>
                <a:gd name="connsiteY12" fmla="*/ 445858 h 1681101"/>
                <a:gd name="connsiteX13" fmla="*/ 518949 w 644533"/>
                <a:gd name="connsiteY13" fmla="*/ 473765 h 1681101"/>
                <a:gd name="connsiteX14" fmla="*/ 496357 w 644533"/>
                <a:gd name="connsiteY14" fmla="*/ 476423 h 1681101"/>
                <a:gd name="connsiteX15" fmla="*/ 504331 w 644533"/>
                <a:gd name="connsiteY15" fmla="*/ 488383 h 1681101"/>
                <a:gd name="connsiteX16" fmla="*/ 512304 w 644533"/>
                <a:gd name="connsiteY16" fmla="*/ 520942 h 1681101"/>
                <a:gd name="connsiteX17" fmla="*/ 464463 w 644533"/>
                <a:gd name="connsiteY17" fmla="*/ 648520 h 1681101"/>
                <a:gd name="connsiteX18" fmla="*/ 471772 w 644533"/>
                <a:gd name="connsiteY18" fmla="*/ 763473 h 1681101"/>
                <a:gd name="connsiteX19" fmla="*/ 463134 w 644533"/>
                <a:gd name="connsiteY19" fmla="*/ 802012 h 1681101"/>
                <a:gd name="connsiteX20" fmla="*/ 464463 w 644533"/>
                <a:gd name="connsiteY20" fmla="*/ 819288 h 1681101"/>
                <a:gd name="connsiteX21" fmla="*/ 546192 w 644533"/>
                <a:gd name="connsiteY21" fmla="*/ 883077 h 1681101"/>
                <a:gd name="connsiteX22" fmla="*/ 582073 w 644533"/>
                <a:gd name="connsiteY22" fmla="*/ 974773 h 1681101"/>
                <a:gd name="connsiteX23" fmla="*/ 607323 w 644533"/>
                <a:gd name="connsiteY23" fmla="*/ 1013312 h 1681101"/>
                <a:gd name="connsiteX24" fmla="*/ 621277 w 644533"/>
                <a:gd name="connsiteY24" fmla="*/ 1029924 h 1681101"/>
                <a:gd name="connsiteX25" fmla="*/ 641211 w 644533"/>
                <a:gd name="connsiteY25" fmla="*/ 1093713 h 1681101"/>
                <a:gd name="connsiteX26" fmla="*/ 633237 w 644533"/>
                <a:gd name="connsiteY26" fmla="*/ 1128265 h 1681101"/>
                <a:gd name="connsiteX27" fmla="*/ 636560 w 644533"/>
                <a:gd name="connsiteY27" fmla="*/ 1163482 h 1681101"/>
                <a:gd name="connsiteX28" fmla="*/ 644533 w 644533"/>
                <a:gd name="connsiteY28" fmla="*/ 1184745 h 1681101"/>
                <a:gd name="connsiteX29" fmla="*/ 644533 w 644533"/>
                <a:gd name="connsiteY29" fmla="*/ 1272455 h 1681101"/>
                <a:gd name="connsiteX30" fmla="*/ 623935 w 644533"/>
                <a:gd name="connsiteY30" fmla="*/ 1300362 h 1681101"/>
                <a:gd name="connsiteX31" fmla="*/ 619283 w 644533"/>
                <a:gd name="connsiteY31" fmla="*/ 1340230 h 1681101"/>
                <a:gd name="connsiteX32" fmla="*/ 632573 w 644533"/>
                <a:gd name="connsiteY32" fmla="*/ 1366809 h 1681101"/>
                <a:gd name="connsiteX33" fmla="*/ 557488 w 644533"/>
                <a:gd name="connsiteY33" fmla="*/ 1546879 h 1681101"/>
                <a:gd name="connsiteX34" fmla="*/ 534232 w 644533"/>
                <a:gd name="connsiteY34" fmla="*/ 1578774 h 1681101"/>
                <a:gd name="connsiteX35" fmla="*/ 530245 w 644533"/>
                <a:gd name="connsiteY35" fmla="*/ 1584754 h 1681101"/>
                <a:gd name="connsiteX36" fmla="*/ 530245 w 644533"/>
                <a:gd name="connsiteY36" fmla="*/ 1584754 h 1681101"/>
                <a:gd name="connsiteX37" fmla="*/ 370108 w 644533"/>
                <a:gd name="connsiteY37" fmla="*/ 1682431 h 1681101"/>
                <a:gd name="connsiteX38" fmla="*/ 309642 w 644533"/>
                <a:gd name="connsiteY38" fmla="*/ 1682431 h 1681101"/>
                <a:gd name="connsiteX39" fmla="*/ 134887 w 644533"/>
                <a:gd name="connsiteY39" fmla="*/ 1536912 h 1681101"/>
                <a:gd name="connsiteX40" fmla="*/ 154821 w 644533"/>
                <a:gd name="connsiteY40" fmla="*/ 1500367 h 1681101"/>
                <a:gd name="connsiteX41" fmla="*/ 112295 w 644533"/>
                <a:gd name="connsiteY41" fmla="*/ 1488406 h 1681101"/>
                <a:gd name="connsiteX42" fmla="*/ 106979 w 644533"/>
                <a:gd name="connsiteY42" fmla="*/ 1489071 h 1681101"/>
                <a:gd name="connsiteX43" fmla="*/ 56480 w 644533"/>
                <a:gd name="connsiteY43" fmla="*/ 1372125 h 1681101"/>
                <a:gd name="connsiteX44" fmla="*/ 65782 w 644533"/>
                <a:gd name="connsiteY44" fmla="*/ 1355513 h 1681101"/>
                <a:gd name="connsiteX45" fmla="*/ 93025 w 644533"/>
                <a:gd name="connsiteY45" fmla="*/ 1328934 h 1681101"/>
                <a:gd name="connsiteX46" fmla="*/ 53822 w 644533"/>
                <a:gd name="connsiteY46" fmla="*/ 1301691 h 1681101"/>
                <a:gd name="connsiteX47" fmla="*/ 34552 w 644533"/>
                <a:gd name="connsiteY47" fmla="*/ 1289066 h 1681101"/>
                <a:gd name="connsiteX48" fmla="*/ 23256 w 644533"/>
                <a:gd name="connsiteY48" fmla="*/ 1172785 h 1681101"/>
                <a:gd name="connsiteX49" fmla="*/ 53157 w 644533"/>
                <a:gd name="connsiteY49" fmla="*/ 1164811 h 1681101"/>
                <a:gd name="connsiteX50" fmla="*/ 47842 w 644533"/>
                <a:gd name="connsiteY50" fmla="*/ 1132917 h 1681101"/>
                <a:gd name="connsiteX51" fmla="*/ 15947 w 644533"/>
                <a:gd name="connsiteY51" fmla="*/ 1114312 h 1681101"/>
                <a:gd name="connsiteX52" fmla="*/ 0 w 644533"/>
                <a:gd name="connsiteY52" fmla="*/ 1103680 h 1681101"/>
                <a:gd name="connsiteX53" fmla="*/ 0 w 644533"/>
                <a:gd name="connsiteY53" fmla="*/ 1000688 h 1681101"/>
                <a:gd name="connsiteX54" fmla="*/ 17276 w 644533"/>
                <a:gd name="connsiteY54" fmla="*/ 996701 h 1681101"/>
                <a:gd name="connsiteX55" fmla="*/ 54486 w 644533"/>
                <a:gd name="connsiteY55" fmla="*/ 958826 h 1681101"/>
                <a:gd name="connsiteX56" fmla="*/ 22592 w 644533"/>
                <a:gd name="connsiteY56" fmla="*/ 932247 h 1681101"/>
                <a:gd name="connsiteX57" fmla="*/ 58473 w 644533"/>
                <a:gd name="connsiteY57" fmla="*/ 802676 h 1681101"/>
                <a:gd name="connsiteX58" fmla="*/ 103657 w 644533"/>
                <a:gd name="connsiteY58" fmla="*/ 803341 h 1681101"/>
                <a:gd name="connsiteX59" fmla="*/ 122262 w 644533"/>
                <a:gd name="connsiteY59" fmla="*/ 786065 h 1681101"/>
                <a:gd name="connsiteX60" fmla="*/ 111631 w 644533"/>
                <a:gd name="connsiteY60" fmla="*/ 766795 h 1681101"/>
                <a:gd name="connsiteX61" fmla="*/ 88374 w 644533"/>
                <a:gd name="connsiteY61" fmla="*/ 713638 h 1681101"/>
                <a:gd name="connsiteX62" fmla="*/ 148841 w 644533"/>
                <a:gd name="connsiteY62" fmla="*/ 653171 h 1681101"/>
                <a:gd name="connsiteX63" fmla="*/ 171433 w 644533"/>
                <a:gd name="connsiteY63" fmla="*/ 643869 h 1681101"/>
                <a:gd name="connsiteX64" fmla="*/ 162794 w 644533"/>
                <a:gd name="connsiteY64" fmla="*/ 621277 h 1681101"/>
                <a:gd name="connsiteX65" fmla="*/ 136216 w 644533"/>
                <a:gd name="connsiteY65" fmla="*/ 591376 h 1681101"/>
                <a:gd name="connsiteX66" fmla="*/ 132229 w 644533"/>
                <a:gd name="connsiteY66" fmla="*/ 491041 h 1681101"/>
                <a:gd name="connsiteX67" fmla="*/ 113624 w 644533"/>
                <a:gd name="connsiteY67" fmla="*/ 440542 h 1681101"/>
                <a:gd name="connsiteX68" fmla="*/ 94354 w 644533"/>
                <a:gd name="connsiteY68" fmla="*/ 419943 h 1681101"/>
                <a:gd name="connsiteX69" fmla="*/ 115617 w 644533"/>
                <a:gd name="connsiteY69" fmla="*/ 271767 h 1681101"/>
                <a:gd name="connsiteX70" fmla="*/ 116946 w 644533"/>
                <a:gd name="connsiteY70" fmla="*/ 247846 h 1681101"/>
                <a:gd name="connsiteX71" fmla="*/ 100335 w 644533"/>
                <a:gd name="connsiteY71" fmla="*/ 200005 h 1681101"/>
                <a:gd name="connsiteX72" fmla="*/ 107644 w 644533"/>
                <a:gd name="connsiteY72" fmla="*/ 152827 h 1681101"/>
                <a:gd name="connsiteX73" fmla="*/ 257149 w 644533"/>
                <a:gd name="connsiteY73" fmla="*/ 5316 h 1681101"/>
                <a:gd name="connsiteX74" fmla="*/ 326253 w 644533"/>
                <a:gd name="connsiteY74" fmla="*/ 0 h 1681101"/>
                <a:gd name="connsiteX75" fmla="*/ 407318 w 644533"/>
                <a:gd name="connsiteY75" fmla="*/ 665 h 1681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44533" h="1681101">
                  <a:moveTo>
                    <a:pt x="407318" y="665"/>
                  </a:moveTo>
                  <a:cubicBezTo>
                    <a:pt x="414628" y="1329"/>
                    <a:pt x="421272" y="2658"/>
                    <a:pt x="428581" y="2658"/>
                  </a:cubicBezTo>
                  <a:cubicBezTo>
                    <a:pt x="451173" y="2658"/>
                    <a:pt x="461140" y="12625"/>
                    <a:pt x="457153" y="35881"/>
                  </a:cubicBezTo>
                  <a:cubicBezTo>
                    <a:pt x="455160" y="45848"/>
                    <a:pt x="451838" y="56480"/>
                    <a:pt x="465792" y="63124"/>
                  </a:cubicBezTo>
                  <a:cubicBezTo>
                    <a:pt x="477752" y="69105"/>
                    <a:pt x="482403" y="61131"/>
                    <a:pt x="487719" y="54486"/>
                  </a:cubicBezTo>
                  <a:cubicBezTo>
                    <a:pt x="496357" y="44519"/>
                    <a:pt x="503666" y="50500"/>
                    <a:pt x="510311" y="56480"/>
                  </a:cubicBezTo>
                  <a:cubicBezTo>
                    <a:pt x="532903" y="76414"/>
                    <a:pt x="551508" y="98341"/>
                    <a:pt x="559481" y="128242"/>
                  </a:cubicBezTo>
                  <a:cubicBezTo>
                    <a:pt x="569448" y="165452"/>
                    <a:pt x="573435" y="203327"/>
                    <a:pt x="578751" y="241201"/>
                  </a:cubicBezTo>
                  <a:cubicBezTo>
                    <a:pt x="580744" y="256485"/>
                    <a:pt x="578086" y="267780"/>
                    <a:pt x="558817" y="265123"/>
                  </a:cubicBezTo>
                  <a:cubicBezTo>
                    <a:pt x="545528" y="263129"/>
                    <a:pt x="536890" y="265787"/>
                    <a:pt x="537554" y="283063"/>
                  </a:cubicBezTo>
                  <a:cubicBezTo>
                    <a:pt x="537554" y="299010"/>
                    <a:pt x="544199" y="303662"/>
                    <a:pt x="558152" y="301668"/>
                  </a:cubicBezTo>
                  <a:cubicBezTo>
                    <a:pt x="577422" y="299010"/>
                    <a:pt x="582738" y="307648"/>
                    <a:pt x="581409" y="325589"/>
                  </a:cubicBezTo>
                  <a:cubicBezTo>
                    <a:pt x="579415" y="366786"/>
                    <a:pt x="570113" y="406654"/>
                    <a:pt x="558817" y="445858"/>
                  </a:cubicBezTo>
                  <a:cubicBezTo>
                    <a:pt x="552837" y="467120"/>
                    <a:pt x="542870" y="477752"/>
                    <a:pt x="518949" y="473765"/>
                  </a:cubicBezTo>
                  <a:cubicBezTo>
                    <a:pt x="511640" y="472436"/>
                    <a:pt x="503002" y="470443"/>
                    <a:pt x="496357" y="476423"/>
                  </a:cubicBezTo>
                  <a:cubicBezTo>
                    <a:pt x="494364" y="483732"/>
                    <a:pt x="500344" y="487054"/>
                    <a:pt x="504331" y="488383"/>
                  </a:cubicBezTo>
                  <a:cubicBezTo>
                    <a:pt x="521607" y="496357"/>
                    <a:pt x="518284" y="507653"/>
                    <a:pt x="512304" y="520942"/>
                  </a:cubicBezTo>
                  <a:cubicBezTo>
                    <a:pt x="495028" y="562804"/>
                    <a:pt x="478416" y="605330"/>
                    <a:pt x="464463" y="648520"/>
                  </a:cubicBezTo>
                  <a:cubicBezTo>
                    <a:pt x="451838" y="688388"/>
                    <a:pt x="447851" y="726263"/>
                    <a:pt x="471772" y="763473"/>
                  </a:cubicBezTo>
                  <a:cubicBezTo>
                    <a:pt x="480410" y="776762"/>
                    <a:pt x="491041" y="794038"/>
                    <a:pt x="463134" y="802012"/>
                  </a:cubicBezTo>
                  <a:cubicBezTo>
                    <a:pt x="452502" y="805334"/>
                    <a:pt x="455160" y="814637"/>
                    <a:pt x="464463" y="819288"/>
                  </a:cubicBezTo>
                  <a:cubicBezTo>
                    <a:pt x="496357" y="834571"/>
                    <a:pt x="520942" y="859156"/>
                    <a:pt x="546192" y="883077"/>
                  </a:cubicBezTo>
                  <a:cubicBezTo>
                    <a:pt x="572771" y="908327"/>
                    <a:pt x="590047" y="936234"/>
                    <a:pt x="582073" y="974773"/>
                  </a:cubicBezTo>
                  <a:cubicBezTo>
                    <a:pt x="578086" y="994707"/>
                    <a:pt x="576093" y="1015306"/>
                    <a:pt x="607323" y="1013312"/>
                  </a:cubicBezTo>
                  <a:cubicBezTo>
                    <a:pt x="617954" y="1012648"/>
                    <a:pt x="618619" y="1022615"/>
                    <a:pt x="621277" y="1029924"/>
                  </a:cubicBezTo>
                  <a:cubicBezTo>
                    <a:pt x="627921" y="1051187"/>
                    <a:pt x="633902" y="1072450"/>
                    <a:pt x="641211" y="1093713"/>
                  </a:cubicBezTo>
                  <a:cubicBezTo>
                    <a:pt x="646527" y="1107667"/>
                    <a:pt x="639882" y="1117634"/>
                    <a:pt x="633237" y="1128265"/>
                  </a:cubicBezTo>
                  <a:cubicBezTo>
                    <a:pt x="625264" y="1140890"/>
                    <a:pt x="623270" y="1153515"/>
                    <a:pt x="636560" y="1163482"/>
                  </a:cubicBezTo>
                  <a:cubicBezTo>
                    <a:pt x="643869" y="1169462"/>
                    <a:pt x="643869" y="1176772"/>
                    <a:pt x="644533" y="1184745"/>
                  </a:cubicBezTo>
                  <a:cubicBezTo>
                    <a:pt x="648520" y="1213982"/>
                    <a:pt x="643204" y="1243218"/>
                    <a:pt x="644533" y="1272455"/>
                  </a:cubicBezTo>
                  <a:cubicBezTo>
                    <a:pt x="645198" y="1287737"/>
                    <a:pt x="635895" y="1294382"/>
                    <a:pt x="623935" y="1300362"/>
                  </a:cubicBezTo>
                  <a:cubicBezTo>
                    <a:pt x="600678" y="1310994"/>
                    <a:pt x="598685" y="1324283"/>
                    <a:pt x="619283" y="1340230"/>
                  </a:cubicBezTo>
                  <a:cubicBezTo>
                    <a:pt x="628586" y="1347539"/>
                    <a:pt x="634566" y="1354849"/>
                    <a:pt x="632573" y="1366809"/>
                  </a:cubicBezTo>
                  <a:cubicBezTo>
                    <a:pt x="609981" y="1427940"/>
                    <a:pt x="596692" y="1493058"/>
                    <a:pt x="557488" y="1546879"/>
                  </a:cubicBezTo>
                  <a:cubicBezTo>
                    <a:pt x="549514" y="1557511"/>
                    <a:pt x="542205" y="1568142"/>
                    <a:pt x="534232" y="1578774"/>
                  </a:cubicBezTo>
                  <a:cubicBezTo>
                    <a:pt x="530909" y="1579439"/>
                    <a:pt x="529580" y="1581432"/>
                    <a:pt x="530245" y="1584754"/>
                  </a:cubicBezTo>
                  <a:cubicBezTo>
                    <a:pt x="530245" y="1584754"/>
                    <a:pt x="530245" y="1584754"/>
                    <a:pt x="530245" y="1584754"/>
                  </a:cubicBezTo>
                  <a:cubicBezTo>
                    <a:pt x="485726" y="1631267"/>
                    <a:pt x="437219" y="1673128"/>
                    <a:pt x="370108" y="1682431"/>
                  </a:cubicBezTo>
                  <a:cubicBezTo>
                    <a:pt x="350174" y="1685089"/>
                    <a:pt x="329576" y="1687747"/>
                    <a:pt x="309642" y="1682431"/>
                  </a:cubicBezTo>
                  <a:cubicBezTo>
                    <a:pt x="229241" y="1660504"/>
                    <a:pt x="182728" y="1598044"/>
                    <a:pt x="134887" y="1536912"/>
                  </a:cubicBezTo>
                  <a:cubicBezTo>
                    <a:pt x="142196" y="1524952"/>
                    <a:pt x="161466" y="1516978"/>
                    <a:pt x="154821" y="1500367"/>
                  </a:cubicBezTo>
                  <a:cubicBezTo>
                    <a:pt x="146847" y="1482426"/>
                    <a:pt x="126913" y="1491064"/>
                    <a:pt x="112295" y="1488406"/>
                  </a:cubicBezTo>
                  <a:cubicBezTo>
                    <a:pt x="110966" y="1488406"/>
                    <a:pt x="108973" y="1489071"/>
                    <a:pt x="106979" y="1489071"/>
                  </a:cubicBezTo>
                  <a:cubicBezTo>
                    <a:pt x="77743" y="1455183"/>
                    <a:pt x="65118" y="1414651"/>
                    <a:pt x="56480" y="1372125"/>
                  </a:cubicBezTo>
                  <a:cubicBezTo>
                    <a:pt x="55151" y="1364816"/>
                    <a:pt x="57144" y="1358171"/>
                    <a:pt x="65782" y="1355513"/>
                  </a:cubicBezTo>
                  <a:cubicBezTo>
                    <a:pt x="85052" y="1357506"/>
                    <a:pt x="93025" y="1350862"/>
                    <a:pt x="93025" y="1328934"/>
                  </a:cubicBezTo>
                  <a:cubicBezTo>
                    <a:pt x="93025" y="1297704"/>
                    <a:pt x="73091" y="1301691"/>
                    <a:pt x="53822" y="1301691"/>
                  </a:cubicBezTo>
                  <a:cubicBezTo>
                    <a:pt x="47177" y="1297704"/>
                    <a:pt x="35881" y="1294382"/>
                    <a:pt x="34552" y="1289066"/>
                  </a:cubicBezTo>
                  <a:cubicBezTo>
                    <a:pt x="26579" y="1251192"/>
                    <a:pt x="11296" y="1213317"/>
                    <a:pt x="23256" y="1172785"/>
                  </a:cubicBezTo>
                  <a:cubicBezTo>
                    <a:pt x="33888" y="1172120"/>
                    <a:pt x="48506" y="1178100"/>
                    <a:pt x="53157" y="1164811"/>
                  </a:cubicBezTo>
                  <a:cubicBezTo>
                    <a:pt x="56480" y="1154844"/>
                    <a:pt x="59138" y="1141555"/>
                    <a:pt x="47842" y="1132917"/>
                  </a:cubicBezTo>
                  <a:cubicBezTo>
                    <a:pt x="37875" y="1125608"/>
                    <a:pt x="26579" y="1120292"/>
                    <a:pt x="15947" y="1114312"/>
                  </a:cubicBezTo>
                  <a:cubicBezTo>
                    <a:pt x="11960" y="1108996"/>
                    <a:pt x="6645" y="1105009"/>
                    <a:pt x="0" y="1103680"/>
                  </a:cubicBezTo>
                  <a:cubicBezTo>
                    <a:pt x="0" y="1069128"/>
                    <a:pt x="0" y="1035240"/>
                    <a:pt x="0" y="1000688"/>
                  </a:cubicBezTo>
                  <a:cubicBezTo>
                    <a:pt x="5980" y="999359"/>
                    <a:pt x="11296" y="998030"/>
                    <a:pt x="17276" y="996701"/>
                  </a:cubicBezTo>
                  <a:cubicBezTo>
                    <a:pt x="56480" y="997365"/>
                    <a:pt x="59802" y="993378"/>
                    <a:pt x="54486" y="958826"/>
                  </a:cubicBezTo>
                  <a:cubicBezTo>
                    <a:pt x="51828" y="940221"/>
                    <a:pt x="36546" y="937563"/>
                    <a:pt x="22592" y="932247"/>
                  </a:cubicBezTo>
                  <a:cubicBezTo>
                    <a:pt x="23921" y="885735"/>
                    <a:pt x="41861" y="844538"/>
                    <a:pt x="58473" y="802676"/>
                  </a:cubicBezTo>
                  <a:cubicBezTo>
                    <a:pt x="73756" y="802676"/>
                    <a:pt x="89039" y="804005"/>
                    <a:pt x="103657" y="803341"/>
                  </a:cubicBezTo>
                  <a:cubicBezTo>
                    <a:pt x="113624" y="802676"/>
                    <a:pt x="119604" y="795367"/>
                    <a:pt x="122262" y="786065"/>
                  </a:cubicBezTo>
                  <a:cubicBezTo>
                    <a:pt x="124920" y="776762"/>
                    <a:pt x="118940" y="770782"/>
                    <a:pt x="111631" y="766795"/>
                  </a:cubicBezTo>
                  <a:cubicBezTo>
                    <a:pt x="89703" y="754835"/>
                    <a:pt x="80401" y="738223"/>
                    <a:pt x="88374" y="713638"/>
                  </a:cubicBezTo>
                  <a:cubicBezTo>
                    <a:pt x="101663" y="673105"/>
                    <a:pt x="121598" y="653171"/>
                    <a:pt x="148841" y="653171"/>
                  </a:cubicBezTo>
                  <a:cubicBezTo>
                    <a:pt x="158143" y="653171"/>
                    <a:pt x="166781" y="654500"/>
                    <a:pt x="171433" y="643869"/>
                  </a:cubicBezTo>
                  <a:cubicBezTo>
                    <a:pt x="176084" y="633237"/>
                    <a:pt x="170104" y="627257"/>
                    <a:pt x="162794" y="621277"/>
                  </a:cubicBezTo>
                  <a:cubicBezTo>
                    <a:pt x="152827" y="612639"/>
                    <a:pt x="143525" y="603336"/>
                    <a:pt x="136216" y="591376"/>
                  </a:cubicBezTo>
                  <a:cubicBezTo>
                    <a:pt x="116282" y="558152"/>
                    <a:pt x="120269" y="524265"/>
                    <a:pt x="132229" y="491041"/>
                  </a:cubicBezTo>
                  <a:cubicBezTo>
                    <a:pt x="140867" y="466456"/>
                    <a:pt x="140867" y="450509"/>
                    <a:pt x="113624" y="440542"/>
                  </a:cubicBezTo>
                  <a:cubicBezTo>
                    <a:pt x="104321" y="437219"/>
                    <a:pt x="94354" y="430575"/>
                    <a:pt x="94354" y="419943"/>
                  </a:cubicBezTo>
                  <a:cubicBezTo>
                    <a:pt x="91696" y="369444"/>
                    <a:pt x="61131" y="314293"/>
                    <a:pt x="115617" y="271767"/>
                  </a:cubicBezTo>
                  <a:cubicBezTo>
                    <a:pt x="124255" y="265123"/>
                    <a:pt x="129571" y="252498"/>
                    <a:pt x="116946" y="247846"/>
                  </a:cubicBezTo>
                  <a:cubicBezTo>
                    <a:pt x="90368" y="237215"/>
                    <a:pt x="96348" y="219274"/>
                    <a:pt x="100335" y="200005"/>
                  </a:cubicBezTo>
                  <a:cubicBezTo>
                    <a:pt x="103657" y="184722"/>
                    <a:pt x="104321" y="168110"/>
                    <a:pt x="107644" y="152827"/>
                  </a:cubicBezTo>
                  <a:cubicBezTo>
                    <a:pt x="125584" y="74420"/>
                    <a:pt x="163459" y="7974"/>
                    <a:pt x="257149" y="5316"/>
                  </a:cubicBezTo>
                  <a:cubicBezTo>
                    <a:pt x="280405" y="4651"/>
                    <a:pt x="302997" y="1993"/>
                    <a:pt x="326253" y="0"/>
                  </a:cubicBezTo>
                  <a:cubicBezTo>
                    <a:pt x="354826" y="665"/>
                    <a:pt x="381404" y="665"/>
                    <a:pt x="407318" y="66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ABC1218-09BA-4916-B612-5E8070266D0D}"/>
                </a:ext>
              </a:extLst>
            </p:cNvPr>
            <p:cNvSpPr/>
            <p:nvPr/>
          </p:nvSpPr>
          <p:spPr>
            <a:xfrm>
              <a:off x="1782355" y="6171107"/>
              <a:ext cx="445193" cy="398680"/>
            </a:xfrm>
            <a:custGeom>
              <a:avLst/>
              <a:gdLst>
                <a:gd name="connsiteX0" fmla="*/ 0 w 445192"/>
                <a:gd name="connsiteY0" fmla="*/ 0 h 398680"/>
                <a:gd name="connsiteX1" fmla="*/ 187380 w 445192"/>
                <a:gd name="connsiteY1" fmla="*/ 138873 h 398680"/>
                <a:gd name="connsiteX2" fmla="*/ 232564 w 445192"/>
                <a:gd name="connsiteY2" fmla="*/ 160136 h 398680"/>
                <a:gd name="connsiteX3" fmla="*/ 323595 w 445192"/>
                <a:gd name="connsiteY3" fmla="*/ 172097 h 398680"/>
                <a:gd name="connsiteX4" fmla="*/ 445857 w 445192"/>
                <a:gd name="connsiteY4" fmla="*/ 134887 h 398680"/>
                <a:gd name="connsiteX5" fmla="*/ 437219 w 445192"/>
                <a:gd name="connsiteY5" fmla="*/ 165452 h 398680"/>
                <a:gd name="connsiteX6" fmla="*/ 394029 w 445192"/>
                <a:gd name="connsiteY6" fmla="*/ 322267 h 398680"/>
                <a:gd name="connsiteX7" fmla="*/ 387384 w 445192"/>
                <a:gd name="connsiteY7" fmla="*/ 358148 h 398680"/>
                <a:gd name="connsiteX8" fmla="*/ 358148 w 445192"/>
                <a:gd name="connsiteY8" fmla="*/ 368779 h 398680"/>
                <a:gd name="connsiteX9" fmla="*/ 215287 w 445192"/>
                <a:gd name="connsiteY9" fmla="*/ 396687 h 398680"/>
                <a:gd name="connsiteX10" fmla="*/ 58473 w 445192"/>
                <a:gd name="connsiteY10" fmla="*/ 347516 h 398680"/>
                <a:gd name="connsiteX11" fmla="*/ 21263 w 445192"/>
                <a:gd name="connsiteY11" fmla="*/ 287714 h 398680"/>
                <a:gd name="connsiteX12" fmla="*/ 15283 w 445192"/>
                <a:gd name="connsiteY12" fmla="*/ 186715 h 398680"/>
                <a:gd name="connsiteX13" fmla="*/ 6645 w 445192"/>
                <a:gd name="connsiteY13" fmla="*/ 143525 h 398680"/>
                <a:gd name="connsiteX14" fmla="*/ 0 w 445192"/>
                <a:gd name="connsiteY14" fmla="*/ 0 h 39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5192" h="398680">
                  <a:moveTo>
                    <a:pt x="0" y="0"/>
                  </a:moveTo>
                  <a:cubicBezTo>
                    <a:pt x="35217" y="83058"/>
                    <a:pt x="112295" y="110301"/>
                    <a:pt x="187380" y="138873"/>
                  </a:cubicBezTo>
                  <a:cubicBezTo>
                    <a:pt x="202662" y="146183"/>
                    <a:pt x="217281" y="152827"/>
                    <a:pt x="232564" y="160136"/>
                  </a:cubicBezTo>
                  <a:cubicBezTo>
                    <a:pt x="261800" y="173426"/>
                    <a:pt x="291037" y="177412"/>
                    <a:pt x="323595" y="172097"/>
                  </a:cubicBezTo>
                  <a:cubicBezTo>
                    <a:pt x="378746" y="164123"/>
                    <a:pt x="406654" y="152827"/>
                    <a:pt x="445857" y="134887"/>
                  </a:cubicBezTo>
                  <a:cubicBezTo>
                    <a:pt x="452502" y="148176"/>
                    <a:pt x="443864" y="156814"/>
                    <a:pt x="437219" y="165452"/>
                  </a:cubicBezTo>
                  <a:cubicBezTo>
                    <a:pt x="402667" y="211965"/>
                    <a:pt x="392036" y="265787"/>
                    <a:pt x="394029" y="322267"/>
                  </a:cubicBezTo>
                  <a:cubicBezTo>
                    <a:pt x="394693" y="334891"/>
                    <a:pt x="391371" y="346852"/>
                    <a:pt x="387384" y="358148"/>
                  </a:cubicBezTo>
                  <a:cubicBezTo>
                    <a:pt x="375424" y="356819"/>
                    <a:pt x="366786" y="364128"/>
                    <a:pt x="358148" y="368779"/>
                  </a:cubicBezTo>
                  <a:cubicBezTo>
                    <a:pt x="312964" y="392036"/>
                    <a:pt x="267780" y="405989"/>
                    <a:pt x="215287" y="396687"/>
                  </a:cubicBezTo>
                  <a:cubicBezTo>
                    <a:pt x="160137" y="387384"/>
                    <a:pt x="107644" y="374095"/>
                    <a:pt x="58473" y="347516"/>
                  </a:cubicBezTo>
                  <a:cubicBezTo>
                    <a:pt x="34552" y="334227"/>
                    <a:pt x="21263" y="316286"/>
                    <a:pt x="21263" y="287714"/>
                  </a:cubicBezTo>
                  <a:cubicBezTo>
                    <a:pt x="20598" y="253826"/>
                    <a:pt x="17941" y="219938"/>
                    <a:pt x="15283" y="186715"/>
                  </a:cubicBezTo>
                  <a:cubicBezTo>
                    <a:pt x="13954" y="172097"/>
                    <a:pt x="16612" y="156150"/>
                    <a:pt x="6645" y="143525"/>
                  </a:cubicBezTo>
                  <a:cubicBezTo>
                    <a:pt x="13289" y="96348"/>
                    <a:pt x="6645" y="47841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8A10DAD-1E93-467B-96D8-0897708D3EF2}"/>
                </a:ext>
              </a:extLst>
            </p:cNvPr>
            <p:cNvSpPr/>
            <p:nvPr/>
          </p:nvSpPr>
          <p:spPr>
            <a:xfrm>
              <a:off x="1777039" y="5578254"/>
              <a:ext cx="451838" cy="765276"/>
            </a:xfrm>
            <a:custGeom>
              <a:avLst/>
              <a:gdLst>
                <a:gd name="connsiteX0" fmla="*/ 362717 w 451838"/>
                <a:gd name="connsiteY0" fmla="*/ 651159 h 765276"/>
                <a:gd name="connsiteX1" fmla="*/ 389378 w 451838"/>
                <a:gd name="connsiteY1" fmla="*/ 651989 h 765276"/>
                <a:gd name="connsiteX2" fmla="*/ 451838 w 451838"/>
                <a:gd name="connsiteY2" fmla="*/ 662621 h 765276"/>
                <a:gd name="connsiteX3" fmla="*/ 451174 w 451838"/>
                <a:gd name="connsiteY3" fmla="*/ 727739 h 765276"/>
                <a:gd name="connsiteX4" fmla="*/ 329576 w 451838"/>
                <a:gd name="connsiteY4" fmla="*/ 764949 h 765276"/>
                <a:gd name="connsiteX5" fmla="*/ 348846 w 451838"/>
                <a:gd name="connsiteY5" fmla="*/ 707140 h 765276"/>
                <a:gd name="connsiteX6" fmla="*/ 357484 w 451838"/>
                <a:gd name="connsiteY6" fmla="*/ 677239 h 765276"/>
                <a:gd name="connsiteX7" fmla="*/ 362717 w 451838"/>
                <a:gd name="connsiteY7" fmla="*/ 651159 h 765276"/>
                <a:gd name="connsiteX8" fmla="*/ 167493 w 451838"/>
                <a:gd name="connsiteY8" fmla="*/ 192951 h 765276"/>
                <a:gd name="connsiteX9" fmla="*/ 152613 w 451838"/>
                <a:gd name="connsiteY9" fmla="*/ 235248 h 765276"/>
                <a:gd name="connsiteX10" fmla="*/ 155496 w 451838"/>
                <a:gd name="connsiteY10" fmla="*/ 232933 h 765276"/>
                <a:gd name="connsiteX11" fmla="*/ 147178 w 451838"/>
                <a:gd name="connsiteY11" fmla="*/ 256577 h 765276"/>
                <a:gd name="connsiteX12" fmla="*/ 145352 w 451838"/>
                <a:gd name="connsiteY12" fmla="*/ 258042 h 765276"/>
                <a:gd name="connsiteX13" fmla="*/ 118275 w 451838"/>
                <a:gd name="connsiteY13" fmla="*/ 294505 h 765276"/>
                <a:gd name="connsiteX14" fmla="*/ 109637 w 451838"/>
                <a:gd name="connsiteY14" fmla="*/ 291847 h 765276"/>
                <a:gd name="connsiteX15" fmla="*/ 53157 w 451838"/>
                <a:gd name="connsiteY15" fmla="*/ 379557 h 765276"/>
                <a:gd name="connsiteX16" fmla="*/ 37210 w 451838"/>
                <a:gd name="connsiteY16" fmla="*/ 473911 h 765276"/>
                <a:gd name="connsiteX17" fmla="*/ 74420 w 451838"/>
                <a:gd name="connsiteY17" fmla="*/ 584877 h 765276"/>
                <a:gd name="connsiteX18" fmla="*/ 134887 w 451838"/>
                <a:gd name="connsiteY18" fmla="*/ 604811 h 765276"/>
                <a:gd name="connsiteX19" fmla="*/ 192695 w 451838"/>
                <a:gd name="connsiteY19" fmla="*/ 694514 h 765276"/>
                <a:gd name="connsiteX20" fmla="*/ 192695 w 451838"/>
                <a:gd name="connsiteY20" fmla="*/ 731724 h 765276"/>
                <a:gd name="connsiteX21" fmla="*/ 5316 w 451838"/>
                <a:gd name="connsiteY21" fmla="*/ 592851 h 765276"/>
                <a:gd name="connsiteX22" fmla="*/ 0 w 451838"/>
                <a:gd name="connsiteY22" fmla="*/ 507134 h 765276"/>
                <a:gd name="connsiteX23" fmla="*/ 92361 w 451838"/>
                <a:gd name="connsiteY23" fmla="*/ 275235 h 765276"/>
                <a:gd name="connsiteX24" fmla="*/ 66447 w 451838"/>
                <a:gd name="connsiteY24" fmla="*/ 257295 h 765276"/>
                <a:gd name="connsiteX25" fmla="*/ 108308 w 451838"/>
                <a:gd name="connsiteY25" fmla="*/ 211446 h 765276"/>
                <a:gd name="connsiteX26" fmla="*/ 110996 w 451838"/>
                <a:gd name="connsiteY26" fmla="*/ 0 h 765276"/>
                <a:gd name="connsiteX27" fmla="*/ 168172 w 451838"/>
                <a:gd name="connsiteY27" fmla="*/ 0 h 765276"/>
                <a:gd name="connsiteX28" fmla="*/ 215818 w 451838"/>
                <a:gd name="connsiteY28" fmla="*/ 55595 h 765276"/>
                <a:gd name="connsiteX29" fmla="*/ 177754 w 451838"/>
                <a:gd name="connsiteY29" fmla="*/ 163787 h 765276"/>
                <a:gd name="connsiteX30" fmla="*/ 178077 w 451838"/>
                <a:gd name="connsiteY30" fmla="*/ 164069 h 765276"/>
                <a:gd name="connsiteX31" fmla="*/ 176259 w 451838"/>
                <a:gd name="connsiteY31" fmla="*/ 170628 h 765276"/>
                <a:gd name="connsiteX32" fmla="*/ 168110 w 451838"/>
                <a:gd name="connsiteY32" fmla="*/ 170914 h 765276"/>
                <a:gd name="connsiteX33" fmla="*/ 115617 w 451838"/>
                <a:gd name="connsiteY33" fmla="*/ 184203 h 765276"/>
                <a:gd name="connsiteX34" fmla="*/ 61131 w 451838"/>
                <a:gd name="connsiteY34" fmla="*/ 217427 h 765276"/>
                <a:gd name="connsiteX35" fmla="*/ 4651 w 451838"/>
                <a:gd name="connsiteY35" fmla="*/ 187526 h 765276"/>
                <a:gd name="connsiteX36" fmla="*/ 39868 w 451838"/>
                <a:gd name="connsiteY36" fmla="*/ 84533 h 765276"/>
                <a:gd name="connsiteX37" fmla="*/ 64869 w 451838"/>
                <a:gd name="connsiteY37" fmla="*/ 59616 h 765276"/>
                <a:gd name="connsiteX38" fmla="*/ 84154 w 451838"/>
                <a:gd name="connsiteY38" fmla="*/ 31057 h 765276"/>
                <a:gd name="connsiteX39" fmla="*/ 85052 w 451838"/>
                <a:gd name="connsiteY39" fmla="*/ 30711 h 765276"/>
                <a:gd name="connsiteX40" fmla="*/ 87710 w 451838"/>
                <a:gd name="connsiteY40" fmla="*/ 28054 h 765276"/>
                <a:gd name="connsiteX41" fmla="*/ 84387 w 451838"/>
                <a:gd name="connsiteY41" fmla="*/ 30711 h 765276"/>
                <a:gd name="connsiteX42" fmla="*/ 84154 w 451838"/>
                <a:gd name="connsiteY42" fmla="*/ 31057 h 765276"/>
                <a:gd name="connsiteX43" fmla="*/ 59138 w 451838"/>
                <a:gd name="connsiteY43" fmla="*/ 40678 h 765276"/>
                <a:gd name="connsiteX44" fmla="*/ 105650 w 451838"/>
                <a:gd name="connsiteY44" fmla="*/ 4797 h 76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51838" h="765276">
                  <a:moveTo>
                    <a:pt x="362717" y="651159"/>
                  </a:moveTo>
                  <a:cubicBezTo>
                    <a:pt x="368448" y="647836"/>
                    <a:pt x="377750" y="648999"/>
                    <a:pt x="389378" y="651989"/>
                  </a:cubicBezTo>
                  <a:cubicBezTo>
                    <a:pt x="409977" y="657305"/>
                    <a:pt x="431239" y="659299"/>
                    <a:pt x="451838" y="662621"/>
                  </a:cubicBezTo>
                  <a:cubicBezTo>
                    <a:pt x="451838" y="684548"/>
                    <a:pt x="451174" y="705811"/>
                    <a:pt x="451174" y="727739"/>
                  </a:cubicBezTo>
                  <a:cubicBezTo>
                    <a:pt x="412634" y="745679"/>
                    <a:pt x="375424" y="768271"/>
                    <a:pt x="329576" y="764949"/>
                  </a:cubicBezTo>
                  <a:cubicBezTo>
                    <a:pt x="333563" y="745015"/>
                    <a:pt x="338879" y="725745"/>
                    <a:pt x="348846" y="707140"/>
                  </a:cubicBezTo>
                  <a:cubicBezTo>
                    <a:pt x="354161" y="697838"/>
                    <a:pt x="359477" y="687871"/>
                    <a:pt x="357484" y="677239"/>
                  </a:cubicBezTo>
                  <a:cubicBezTo>
                    <a:pt x="354826" y="662289"/>
                    <a:pt x="356986" y="654481"/>
                    <a:pt x="362717" y="651159"/>
                  </a:cubicBezTo>
                  <a:close/>
                  <a:moveTo>
                    <a:pt x="167493" y="192951"/>
                  </a:moveTo>
                  <a:lnTo>
                    <a:pt x="152613" y="235248"/>
                  </a:lnTo>
                  <a:lnTo>
                    <a:pt x="155496" y="232933"/>
                  </a:lnTo>
                  <a:lnTo>
                    <a:pt x="147178" y="256577"/>
                  </a:lnTo>
                  <a:lnTo>
                    <a:pt x="145352" y="258042"/>
                  </a:lnTo>
                  <a:cubicBezTo>
                    <a:pt x="135053" y="269089"/>
                    <a:pt x="127246" y="282545"/>
                    <a:pt x="118275" y="294505"/>
                  </a:cubicBezTo>
                  <a:cubicBezTo>
                    <a:pt x="116282" y="291183"/>
                    <a:pt x="112959" y="288525"/>
                    <a:pt x="109637" y="291847"/>
                  </a:cubicBezTo>
                  <a:cubicBezTo>
                    <a:pt x="85716" y="317761"/>
                    <a:pt x="59138" y="342347"/>
                    <a:pt x="53157" y="379557"/>
                  </a:cubicBezTo>
                  <a:cubicBezTo>
                    <a:pt x="47842" y="410787"/>
                    <a:pt x="41197" y="442681"/>
                    <a:pt x="37210" y="473911"/>
                  </a:cubicBezTo>
                  <a:cubicBezTo>
                    <a:pt x="31894" y="516437"/>
                    <a:pt x="50499" y="550989"/>
                    <a:pt x="74420" y="584877"/>
                  </a:cubicBezTo>
                  <a:cubicBezTo>
                    <a:pt x="90367" y="607469"/>
                    <a:pt x="112959" y="601489"/>
                    <a:pt x="134887" y="604811"/>
                  </a:cubicBezTo>
                  <a:cubicBezTo>
                    <a:pt x="195353" y="614113"/>
                    <a:pt x="207314" y="633383"/>
                    <a:pt x="192695" y="694514"/>
                  </a:cubicBezTo>
                  <a:cubicBezTo>
                    <a:pt x="190038" y="707139"/>
                    <a:pt x="191367" y="719100"/>
                    <a:pt x="192695" y="731724"/>
                  </a:cubicBezTo>
                  <a:cubicBezTo>
                    <a:pt x="116946" y="702488"/>
                    <a:pt x="40532" y="675244"/>
                    <a:pt x="5316" y="592851"/>
                  </a:cubicBezTo>
                  <a:cubicBezTo>
                    <a:pt x="-1993" y="564943"/>
                    <a:pt x="11296" y="535042"/>
                    <a:pt x="0" y="507134"/>
                  </a:cubicBezTo>
                  <a:cubicBezTo>
                    <a:pt x="9967" y="422083"/>
                    <a:pt x="43855" y="345669"/>
                    <a:pt x="92361" y="275235"/>
                  </a:cubicBezTo>
                  <a:cubicBezTo>
                    <a:pt x="71762" y="279887"/>
                    <a:pt x="61795" y="283209"/>
                    <a:pt x="66447" y="257295"/>
                  </a:cubicBezTo>
                  <a:cubicBezTo>
                    <a:pt x="71762" y="231380"/>
                    <a:pt x="85716" y="218755"/>
                    <a:pt x="108308" y="211446"/>
                  </a:cubicBezTo>
                  <a:close/>
                  <a:moveTo>
                    <a:pt x="110996" y="0"/>
                  </a:moveTo>
                  <a:lnTo>
                    <a:pt x="168172" y="0"/>
                  </a:lnTo>
                  <a:lnTo>
                    <a:pt x="215818" y="55595"/>
                  </a:lnTo>
                  <a:lnTo>
                    <a:pt x="177754" y="163787"/>
                  </a:lnTo>
                  <a:lnTo>
                    <a:pt x="178077" y="164069"/>
                  </a:lnTo>
                  <a:lnTo>
                    <a:pt x="176259" y="170628"/>
                  </a:lnTo>
                  <a:lnTo>
                    <a:pt x="168110" y="170914"/>
                  </a:lnTo>
                  <a:cubicBezTo>
                    <a:pt x="148841" y="168920"/>
                    <a:pt x="131565" y="172907"/>
                    <a:pt x="115617" y="184203"/>
                  </a:cubicBezTo>
                  <a:cubicBezTo>
                    <a:pt x="98341" y="196828"/>
                    <a:pt x="79072" y="206795"/>
                    <a:pt x="61131" y="217427"/>
                  </a:cubicBezTo>
                  <a:cubicBezTo>
                    <a:pt x="35881" y="232710"/>
                    <a:pt x="5980" y="218091"/>
                    <a:pt x="4651" y="187526"/>
                  </a:cubicBezTo>
                  <a:cubicBezTo>
                    <a:pt x="2658" y="148986"/>
                    <a:pt x="13954" y="114434"/>
                    <a:pt x="39868" y="84533"/>
                  </a:cubicBezTo>
                  <a:cubicBezTo>
                    <a:pt x="47510" y="75563"/>
                    <a:pt x="56646" y="67922"/>
                    <a:pt x="64869" y="59616"/>
                  </a:cubicBezTo>
                  <a:lnTo>
                    <a:pt x="84154" y="31057"/>
                  </a:lnTo>
                  <a:lnTo>
                    <a:pt x="85052" y="30711"/>
                  </a:lnTo>
                  <a:cubicBezTo>
                    <a:pt x="85716" y="30047"/>
                    <a:pt x="87045" y="28718"/>
                    <a:pt x="87710" y="28054"/>
                  </a:cubicBezTo>
                  <a:cubicBezTo>
                    <a:pt x="89039" y="31376"/>
                    <a:pt x="87045" y="32040"/>
                    <a:pt x="84387" y="30711"/>
                  </a:cubicBezTo>
                  <a:lnTo>
                    <a:pt x="84154" y="31057"/>
                  </a:lnTo>
                  <a:lnTo>
                    <a:pt x="59138" y="40678"/>
                  </a:lnTo>
                  <a:cubicBezTo>
                    <a:pt x="67111" y="18751"/>
                    <a:pt x="87710" y="14100"/>
                    <a:pt x="105650" y="4797"/>
                  </a:cubicBezTo>
                  <a:close/>
                </a:path>
              </a:pathLst>
            </a:custGeom>
            <a:solidFill>
              <a:schemeClr val="accent1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487158A-D470-405D-810A-745BA7533B0D}"/>
                </a:ext>
              </a:extLst>
            </p:cNvPr>
            <p:cNvSpPr/>
            <p:nvPr/>
          </p:nvSpPr>
          <p:spPr>
            <a:xfrm>
              <a:off x="1441682" y="2436469"/>
              <a:ext cx="1542760" cy="3698080"/>
            </a:xfrm>
            <a:custGeom>
              <a:avLst/>
              <a:gdLst>
                <a:gd name="connsiteX0" fmla="*/ 902547 w 1542760"/>
                <a:gd name="connsiteY0" fmla="*/ 3154867 h 3698080"/>
                <a:gd name="connsiteX1" fmla="*/ 892785 w 1542760"/>
                <a:gd name="connsiteY1" fmla="*/ 3186247 h 3698080"/>
                <a:gd name="connsiteX2" fmla="*/ 801435 w 1542760"/>
                <a:gd name="connsiteY2" fmla="*/ 3560011 h 3698080"/>
                <a:gd name="connsiteX3" fmla="*/ 724730 w 1542760"/>
                <a:gd name="connsiteY3" fmla="*/ 3668095 h 3698080"/>
                <a:gd name="connsiteX4" fmla="*/ 650117 w 1542760"/>
                <a:gd name="connsiteY4" fmla="*/ 3698080 h 3698080"/>
                <a:gd name="connsiteX5" fmla="*/ 691259 w 1542760"/>
                <a:gd name="connsiteY5" fmla="*/ 3516079 h 3698080"/>
                <a:gd name="connsiteX6" fmla="*/ 734493 w 1542760"/>
                <a:gd name="connsiteY6" fmla="*/ 3257374 h 3698080"/>
                <a:gd name="connsiteX7" fmla="*/ 902547 w 1542760"/>
                <a:gd name="connsiteY7" fmla="*/ 3154867 h 3698080"/>
                <a:gd name="connsiteX8" fmla="*/ 440050 w 1542760"/>
                <a:gd name="connsiteY8" fmla="*/ 1839896 h 3698080"/>
                <a:gd name="connsiteX9" fmla="*/ 434890 w 1542760"/>
                <a:gd name="connsiteY9" fmla="*/ 1852701 h 3698080"/>
                <a:gd name="connsiteX10" fmla="*/ 435226 w 1542760"/>
                <a:gd name="connsiteY10" fmla="*/ 1850010 h 3698080"/>
                <a:gd name="connsiteX11" fmla="*/ 559481 w 1542760"/>
                <a:gd name="connsiteY11" fmla="*/ 65250 h 3698080"/>
                <a:gd name="connsiteX12" fmla="*/ 657158 w 1542760"/>
                <a:gd name="connsiteY12" fmla="*/ 96480 h 3698080"/>
                <a:gd name="connsiteX13" fmla="*/ 696362 w 1542760"/>
                <a:gd name="connsiteY13" fmla="*/ 164256 h 3698080"/>
                <a:gd name="connsiteX14" fmla="*/ 695697 w 1542760"/>
                <a:gd name="connsiteY14" fmla="*/ 186184 h 3698080"/>
                <a:gd name="connsiteX15" fmla="*/ 691046 w 1542760"/>
                <a:gd name="connsiteY15" fmla="*/ 200137 h 3698080"/>
                <a:gd name="connsiteX16" fmla="*/ 687059 w 1542760"/>
                <a:gd name="connsiteY16" fmla="*/ 323064 h 3698080"/>
                <a:gd name="connsiteX17" fmla="*/ 687059 w 1542760"/>
                <a:gd name="connsiteY17" fmla="*/ 805467 h 3698080"/>
                <a:gd name="connsiteX18" fmla="*/ 685066 w 1542760"/>
                <a:gd name="connsiteY18" fmla="*/ 818756 h 3698080"/>
                <a:gd name="connsiteX19" fmla="*/ 692375 w 1542760"/>
                <a:gd name="connsiteY19" fmla="*/ 1385548 h 3698080"/>
                <a:gd name="connsiteX20" fmla="*/ 702342 w 1542760"/>
                <a:gd name="connsiteY20" fmla="*/ 1576914 h 3698080"/>
                <a:gd name="connsiteX21" fmla="*/ 633237 w 1542760"/>
                <a:gd name="connsiteY21" fmla="*/ 1582230 h 3698080"/>
                <a:gd name="connsiteX22" fmla="*/ 530079 w 1542760"/>
                <a:gd name="connsiteY22" fmla="*/ 1627829 h 3698080"/>
                <a:gd name="connsiteX23" fmla="*/ 525912 w 1542760"/>
                <a:gd name="connsiteY23" fmla="*/ 1634569 h 3698080"/>
                <a:gd name="connsiteX24" fmla="*/ 523224 w 1542760"/>
                <a:gd name="connsiteY24" fmla="*/ 1633486 h 3698080"/>
                <a:gd name="connsiteX25" fmla="*/ 516936 w 1542760"/>
                <a:gd name="connsiteY25" fmla="*/ 1649089 h 3698080"/>
                <a:gd name="connsiteX26" fmla="*/ 501486 w 1542760"/>
                <a:gd name="connsiteY26" fmla="*/ 1674082 h 3698080"/>
                <a:gd name="connsiteX27" fmla="*/ 483732 w 1542760"/>
                <a:gd name="connsiteY27" fmla="*/ 1729742 h 3698080"/>
                <a:gd name="connsiteX28" fmla="*/ 483292 w 1542760"/>
                <a:gd name="connsiteY28" fmla="*/ 1732583 h 3698080"/>
                <a:gd name="connsiteX29" fmla="*/ 448700 w 1542760"/>
                <a:gd name="connsiteY29" fmla="*/ 1818429 h 3698080"/>
                <a:gd name="connsiteX30" fmla="*/ 446771 w 1542760"/>
                <a:gd name="connsiteY30" fmla="*/ 1795856 h 3698080"/>
                <a:gd name="connsiteX31" fmla="*/ 415956 w 1542760"/>
                <a:gd name="connsiteY31" fmla="*/ 1749676 h 3698080"/>
                <a:gd name="connsiteX32" fmla="*/ 334227 w 1542760"/>
                <a:gd name="connsiteY32" fmla="*/ 1644690 h 3698080"/>
                <a:gd name="connsiteX33" fmla="*/ 301668 w 1542760"/>
                <a:gd name="connsiteY33" fmla="*/ 1536382 h 3698080"/>
                <a:gd name="connsiteX34" fmla="*/ 251169 w 1542760"/>
                <a:gd name="connsiteY34" fmla="*/ 1190194 h 3698080"/>
                <a:gd name="connsiteX35" fmla="*/ 182064 w 1542760"/>
                <a:gd name="connsiteY35" fmla="*/ 808125 h 3698080"/>
                <a:gd name="connsiteX36" fmla="*/ 126249 w 1542760"/>
                <a:gd name="connsiteY36" fmla="*/ 605462 h 3698080"/>
                <a:gd name="connsiteX37" fmla="*/ 1993 w 1542760"/>
                <a:gd name="connsiteY37" fmla="*/ 120401 h 3698080"/>
                <a:gd name="connsiteX38" fmla="*/ 0 w 1542760"/>
                <a:gd name="connsiteY38" fmla="*/ 85849 h 3698080"/>
                <a:gd name="connsiteX39" fmla="*/ 559481 w 1542760"/>
                <a:gd name="connsiteY39" fmla="*/ 65250 h 3698080"/>
                <a:gd name="connsiteX40" fmla="*/ 1542760 w 1542760"/>
                <a:gd name="connsiteY40" fmla="*/ 0 h 3698080"/>
                <a:gd name="connsiteX41" fmla="*/ 1499570 w 1542760"/>
                <a:gd name="connsiteY41" fmla="*/ 233893 h 3698080"/>
                <a:gd name="connsiteX42" fmla="*/ 1376643 w 1542760"/>
                <a:gd name="connsiteY42" fmla="*/ 772775 h 3698080"/>
                <a:gd name="connsiteX43" fmla="*/ 1251724 w 1542760"/>
                <a:gd name="connsiteY43" fmla="*/ 1190062 h 3698080"/>
                <a:gd name="connsiteX44" fmla="*/ 1203218 w 1542760"/>
                <a:gd name="connsiteY44" fmla="*/ 1482427 h 3698080"/>
                <a:gd name="connsiteX45" fmla="*/ 1168001 w 1542760"/>
                <a:gd name="connsiteY45" fmla="*/ 1908351 h 3698080"/>
                <a:gd name="connsiteX46" fmla="*/ 1183283 w 1542760"/>
                <a:gd name="connsiteY46" fmla="*/ 2108355 h 3698080"/>
                <a:gd name="connsiteX47" fmla="*/ 1152718 w 1542760"/>
                <a:gd name="connsiteY47" fmla="*/ 2463181 h 3698080"/>
                <a:gd name="connsiteX48" fmla="*/ 1023147 w 1542760"/>
                <a:gd name="connsiteY48" fmla="*/ 2903722 h 3698080"/>
                <a:gd name="connsiteX49" fmla="*/ 1003213 w 1542760"/>
                <a:gd name="connsiteY49" fmla="*/ 2940933 h 3698080"/>
                <a:gd name="connsiteX50" fmla="*/ 989924 w 1542760"/>
                <a:gd name="connsiteY50" fmla="*/ 2914354 h 3698080"/>
                <a:gd name="connsiteX51" fmla="*/ 994575 w 1542760"/>
                <a:gd name="connsiteY51" fmla="*/ 2874486 h 3698080"/>
                <a:gd name="connsiteX52" fmla="*/ 1015173 w 1542760"/>
                <a:gd name="connsiteY52" fmla="*/ 2846578 h 3698080"/>
                <a:gd name="connsiteX53" fmla="*/ 1015173 w 1542760"/>
                <a:gd name="connsiteY53" fmla="*/ 2758869 h 3698080"/>
                <a:gd name="connsiteX54" fmla="*/ 1007200 w 1542760"/>
                <a:gd name="connsiteY54" fmla="*/ 2737606 h 3698080"/>
                <a:gd name="connsiteX55" fmla="*/ 1003877 w 1542760"/>
                <a:gd name="connsiteY55" fmla="*/ 2702389 h 3698080"/>
                <a:gd name="connsiteX56" fmla="*/ 1011851 w 1542760"/>
                <a:gd name="connsiteY56" fmla="*/ 2667837 h 3698080"/>
                <a:gd name="connsiteX57" fmla="*/ 991917 w 1542760"/>
                <a:gd name="connsiteY57" fmla="*/ 2604048 h 3698080"/>
                <a:gd name="connsiteX58" fmla="*/ 977963 w 1542760"/>
                <a:gd name="connsiteY58" fmla="*/ 2587436 h 3698080"/>
                <a:gd name="connsiteX59" fmla="*/ 952714 w 1542760"/>
                <a:gd name="connsiteY59" fmla="*/ 2548897 h 3698080"/>
                <a:gd name="connsiteX60" fmla="*/ 916832 w 1542760"/>
                <a:gd name="connsiteY60" fmla="*/ 2457201 h 3698080"/>
                <a:gd name="connsiteX61" fmla="*/ 835103 w 1542760"/>
                <a:gd name="connsiteY61" fmla="*/ 2393412 h 3698080"/>
                <a:gd name="connsiteX62" fmla="*/ 833774 w 1542760"/>
                <a:gd name="connsiteY62" fmla="*/ 2376136 h 3698080"/>
                <a:gd name="connsiteX63" fmla="*/ 842412 w 1542760"/>
                <a:gd name="connsiteY63" fmla="*/ 2337596 h 3698080"/>
                <a:gd name="connsiteX64" fmla="*/ 835103 w 1542760"/>
                <a:gd name="connsiteY64" fmla="*/ 2222644 h 3698080"/>
                <a:gd name="connsiteX65" fmla="*/ 882944 w 1542760"/>
                <a:gd name="connsiteY65" fmla="*/ 2095066 h 3698080"/>
                <a:gd name="connsiteX66" fmla="*/ 874971 w 1542760"/>
                <a:gd name="connsiteY66" fmla="*/ 2062507 h 3698080"/>
                <a:gd name="connsiteX67" fmla="*/ 866997 w 1542760"/>
                <a:gd name="connsiteY67" fmla="*/ 2050547 h 3698080"/>
                <a:gd name="connsiteX68" fmla="*/ 889589 w 1542760"/>
                <a:gd name="connsiteY68" fmla="*/ 2047889 h 3698080"/>
                <a:gd name="connsiteX69" fmla="*/ 929457 w 1542760"/>
                <a:gd name="connsiteY69" fmla="*/ 2019981 h 3698080"/>
                <a:gd name="connsiteX70" fmla="*/ 952049 w 1542760"/>
                <a:gd name="connsiteY70" fmla="*/ 1899713 h 3698080"/>
                <a:gd name="connsiteX71" fmla="*/ 928793 w 1542760"/>
                <a:gd name="connsiteY71" fmla="*/ 1875792 h 3698080"/>
                <a:gd name="connsiteX72" fmla="*/ 908194 w 1542760"/>
                <a:gd name="connsiteY72" fmla="*/ 1857187 h 3698080"/>
                <a:gd name="connsiteX73" fmla="*/ 929457 w 1542760"/>
                <a:gd name="connsiteY73" fmla="*/ 1839246 h 3698080"/>
                <a:gd name="connsiteX74" fmla="*/ 949391 w 1542760"/>
                <a:gd name="connsiteY74" fmla="*/ 1815325 h 3698080"/>
                <a:gd name="connsiteX75" fmla="*/ 930121 w 1542760"/>
                <a:gd name="connsiteY75" fmla="*/ 1702366 h 3698080"/>
                <a:gd name="connsiteX76" fmla="*/ 880951 w 1542760"/>
                <a:gd name="connsiteY76" fmla="*/ 1630604 h 3698080"/>
                <a:gd name="connsiteX77" fmla="*/ 858359 w 1542760"/>
                <a:gd name="connsiteY77" fmla="*/ 1628610 h 3698080"/>
                <a:gd name="connsiteX78" fmla="*/ 836432 w 1542760"/>
                <a:gd name="connsiteY78" fmla="*/ 1637248 h 3698080"/>
                <a:gd name="connsiteX79" fmla="*/ 827794 w 1542760"/>
                <a:gd name="connsiteY79" fmla="*/ 1610005 h 3698080"/>
                <a:gd name="connsiteX80" fmla="*/ 799222 w 1542760"/>
                <a:gd name="connsiteY80" fmla="*/ 1576781 h 3698080"/>
                <a:gd name="connsiteX81" fmla="*/ 777959 w 1542760"/>
                <a:gd name="connsiteY81" fmla="*/ 1574788 h 3698080"/>
                <a:gd name="connsiteX82" fmla="*/ 779952 w 1542760"/>
                <a:gd name="connsiteY82" fmla="*/ 1561499 h 3698080"/>
                <a:gd name="connsiteX83" fmla="*/ 914839 w 1542760"/>
                <a:gd name="connsiteY83" fmla="*/ 1245213 h 3698080"/>
                <a:gd name="connsiteX84" fmla="*/ 950055 w 1542760"/>
                <a:gd name="connsiteY84" fmla="*/ 1159496 h 3698080"/>
                <a:gd name="connsiteX85" fmla="*/ 970654 w 1542760"/>
                <a:gd name="connsiteY85" fmla="*/ 886399 h 3698080"/>
                <a:gd name="connsiteX86" fmla="*/ 972648 w 1542760"/>
                <a:gd name="connsiteY86" fmla="*/ 576758 h 3698080"/>
                <a:gd name="connsiteX87" fmla="*/ 941417 w 1542760"/>
                <a:gd name="connsiteY87" fmla="*/ 528251 h 3698080"/>
                <a:gd name="connsiteX88" fmla="*/ 798557 w 1542760"/>
                <a:gd name="connsiteY88" fmla="*/ 440542 h 3698080"/>
                <a:gd name="connsiteX89" fmla="*/ 731446 w 1542760"/>
                <a:gd name="connsiteY89" fmla="*/ 332898 h 3698080"/>
                <a:gd name="connsiteX90" fmla="*/ 718821 w 1542760"/>
                <a:gd name="connsiteY90" fmla="*/ 165452 h 3698080"/>
                <a:gd name="connsiteX91" fmla="*/ 1013180 w 1542760"/>
                <a:gd name="connsiteY91" fmla="*/ 196018 h 3698080"/>
                <a:gd name="connsiteX92" fmla="*/ 1366012 w 1542760"/>
                <a:gd name="connsiteY92" fmla="*/ 109637 h 3698080"/>
                <a:gd name="connsiteX93" fmla="*/ 1542760 w 1542760"/>
                <a:gd name="connsiteY93" fmla="*/ 0 h 369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42760" h="3698080">
                  <a:moveTo>
                    <a:pt x="902547" y="3154867"/>
                  </a:moveTo>
                  <a:cubicBezTo>
                    <a:pt x="904639" y="3166722"/>
                    <a:pt x="897666" y="3176485"/>
                    <a:pt x="892785" y="3186247"/>
                  </a:cubicBezTo>
                  <a:cubicBezTo>
                    <a:pt x="837696" y="3304791"/>
                    <a:pt x="813290" y="3431006"/>
                    <a:pt x="801435" y="3560011"/>
                  </a:cubicBezTo>
                  <a:cubicBezTo>
                    <a:pt x="796554" y="3612310"/>
                    <a:pt x="777727" y="3650662"/>
                    <a:pt x="724730" y="3668095"/>
                  </a:cubicBezTo>
                  <a:cubicBezTo>
                    <a:pt x="699627" y="3677160"/>
                    <a:pt x="677312" y="3693199"/>
                    <a:pt x="650117" y="3698080"/>
                  </a:cubicBezTo>
                  <a:cubicBezTo>
                    <a:pt x="664063" y="3637413"/>
                    <a:pt x="679405" y="3576746"/>
                    <a:pt x="691259" y="3516079"/>
                  </a:cubicBezTo>
                  <a:cubicBezTo>
                    <a:pt x="707995" y="3430309"/>
                    <a:pt x="729611" y="3345236"/>
                    <a:pt x="734493" y="3257374"/>
                  </a:cubicBezTo>
                  <a:cubicBezTo>
                    <a:pt x="805619" y="3247611"/>
                    <a:pt x="855827" y="3204377"/>
                    <a:pt x="902547" y="3154867"/>
                  </a:cubicBezTo>
                  <a:close/>
                  <a:moveTo>
                    <a:pt x="440050" y="1839896"/>
                  </a:moveTo>
                  <a:lnTo>
                    <a:pt x="434890" y="1852701"/>
                  </a:lnTo>
                  <a:lnTo>
                    <a:pt x="435226" y="1850010"/>
                  </a:lnTo>
                  <a:close/>
                  <a:moveTo>
                    <a:pt x="559481" y="65250"/>
                  </a:moveTo>
                  <a:cubicBezTo>
                    <a:pt x="594698" y="65915"/>
                    <a:pt x="627257" y="77875"/>
                    <a:pt x="657158" y="96480"/>
                  </a:cubicBezTo>
                  <a:cubicBezTo>
                    <a:pt x="682408" y="112428"/>
                    <a:pt x="697026" y="133026"/>
                    <a:pt x="696362" y="164256"/>
                  </a:cubicBezTo>
                  <a:cubicBezTo>
                    <a:pt x="696362" y="171565"/>
                    <a:pt x="695697" y="178874"/>
                    <a:pt x="695697" y="186184"/>
                  </a:cubicBezTo>
                  <a:cubicBezTo>
                    <a:pt x="689717" y="189506"/>
                    <a:pt x="691046" y="195486"/>
                    <a:pt x="691046" y="200137"/>
                  </a:cubicBezTo>
                  <a:cubicBezTo>
                    <a:pt x="689717" y="240670"/>
                    <a:pt x="688388" y="281867"/>
                    <a:pt x="687059" y="323064"/>
                  </a:cubicBezTo>
                  <a:cubicBezTo>
                    <a:pt x="681743" y="483865"/>
                    <a:pt x="684401" y="644666"/>
                    <a:pt x="687059" y="805467"/>
                  </a:cubicBezTo>
                  <a:cubicBezTo>
                    <a:pt x="686395" y="810118"/>
                    <a:pt x="685066" y="814105"/>
                    <a:pt x="685066" y="818756"/>
                  </a:cubicBezTo>
                  <a:cubicBezTo>
                    <a:pt x="687059" y="1007466"/>
                    <a:pt x="687059" y="1196175"/>
                    <a:pt x="692375" y="1385548"/>
                  </a:cubicBezTo>
                  <a:cubicBezTo>
                    <a:pt x="694368" y="1449336"/>
                    <a:pt x="690381" y="1513790"/>
                    <a:pt x="702342" y="1576914"/>
                  </a:cubicBezTo>
                  <a:cubicBezTo>
                    <a:pt x="679085" y="1578908"/>
                    <a:pt x="656494" y="1581566"/>
                    <a:pt x="633237" y="1582230"/>
                  </a:cubicBezTo>
                  <a:cubicBezTo>
                    <a:pt x="586392" y="1583891"/>
                    <a:pt x="553501" y="1601167"/>
                    <a:pt x="530079" y="1627829"/>
                  </a:cubicBezTo>
                  <a:lnTo>
                    <a:pt x="525912" y="1634569"/>
                  </a:lnTo>
                  <a:lnTo>
                    <a:pt x="523224" y="1633486"/>
                  </a:lnTo>
                  <a:lnTo>
                    <a:pt x="516936" y="1649089"/>
                  </a:lnTo>
                  <a:lnTo>
                    <a:pt x="501486" y="1674082"/>
                  </a:lnTo>
                  <a:cubicBezTo>
                    <a:pt x="493948" y="1691327"/>
                    <a:pt x="488217" y="1710140"/>
                    <a:pt x="483732" y="1729742"/>
                  </a:cubicBezTo>
                  <a:lnTo>
                    <a:pt x="483292" y="1732583"/>
                  </a:lnTo>
                  <a:lnTo>
                    <a:pt x="448700" y="1818429"/>
                  </a:lnTo>
                  <a:lnTo>
                    <a:pt x="446771" y="1795856"/>
                  </a:lnTo>
                  <a:cubicBezTo>
                    <a:pt x="441206" y="1779743"/>
                    <a:pt x="428581" y="1764959"/>
                    <a:pt x="415956" y="1749676"/>
                  </a:cubicBezTo>
                  <a:cubicBezTo>
                    <a:pt x="387384" y="1715788"/>
                    <a:pt x="360141" y="1680571"/>
                    <a:pt x="334227" y="1644690"/>
                  </a:cubicBezTo>
                  <a:cubicBezTo>
                    <a:pt x="310971" y="1612796"/>
                    <a:pt x="301668" y="1573592"/>
                    <a:pt x="301668" y="1536382"/>
                  </a:cubicBezTo>
                  <a:cubicBezTo>
                    <a:pt x="302333" y="1418106"/>
                    <a:pt x="273760" y="1305147"/>
                    <a:pt x="251169" y="1190194"/>
                  </a:cubicBezTo>
                  <a:cubicBezTo>
                    <a:pt x="225919" y="1063281"/>
                    <a:pt x="205320" y="935039"/>
                    <a:pt x="182064" y="808125"/>
                  </a:cubicBezTo>
                  <a:cubicBezTo>
                    <a:pt x="169439" y="739020"/>
                    <a:pt x="146183" y="672573"/>
                    <a:pt x="126249" y="605462"/>
                  </a:cubicBezTo>
                  <a:cubicBezTo>
                    <a:pt x="79072" y="445326"/>
                    <a:pt x="41861" y="282531"/>
                    <a:pt x="1993" y="120401"/>
                  </a:cubicBezTo>
                  <a:cubicBezTo>
                    <a:pt x="-664" y="109105"/>
                    <a:pt x="665" y="97145"/>
                    <a:pt x="0" y="85849"/>
                  </a:cubicBezTo>
                  <a:cubicBezTo>
                    <a:pt x="186051" y="63257"/>
                    <a:pt x="372766" y="63257"/>
                    <a:pt x="559481" y="65250"/>
                  </a:cubicBezTo>
                  <a:close/>
                  <a:moveTo>
                    <a:pt x="1542760" y="0"/>
                  </a:moveTo>
                  <a:cubicBezTo>
                    <a:pt x="1532129" y="78407"/>
                    <a:pt x="1514853" y="156150"/>
                    <a:pt x="1499570" y="233893"/>
                  </a:cubicBezTo>
                  <a:cubicBezTo>
                    <a:pt x="1463024" y="414628"/>
                    <a:pt x="1432459" y="596692"/>
                    <a:pt x="1376643" y="772775"/>
                  </a:cubicBezTo>
                  <a:cubicBezTo>
                    <a:pt x="1332789" y="910985"/>
                    <a:pt x="1292921" y="1050524"/>
                    <a:pt x="1251724" y="1190062"/>
                  </a:cubicBezTo>
                  <a:cubicBezTo>
                    <a:pt x="1223152" y="1285081"/>
                    <a:pt x="1214514" y="1384086"/>
                    <a:pt x="1203218" y="1482427"/>
                  </a:cubicBezTo>
                  <a:cubicBezTo>
                    <a:pt x="1186606" y="1623959"/>
                    <a:pt x="1168665" y="1765490"/>
                    <a:pt x="1168001" y="1908351"/>
                  </a:cubicBezTo>
                  <a:cubicBezTo>
                    <a:pt x="1167336" y="1975462"/>
                    <a:pt x="1176639" y="2041908"/>
                    <a:pt x="1183283" y="2108355"/>
                  </a:cubicBezTo>
                  <a:cubicBezTo>
                    <a:pt x="1195908" y="2228624"/>
                    <a:pt x="1181955" y="2346235"/>
                    <a:pt x="1152718" y="2463181"/>
                  </a:cubicBezTo>
                  <a:cubicBezTo>
                    <a:pt x="1115508" y="2612022"/>
                    <a:pt x="1079627" y="2760862"/>
                    <a:pt x="1023147" y="2903722"/>
                  </a:cubicBezTo>
                  <a:cubicBezTo>
                    <a:pt x="1017831" y="2917012"/>
                    <a:pt x="1013180" y="2930301"/>
                    <a:pt x="1003213" y="2940933"/>
                  </a:cubicBezTo>
                  <a:cubicBezTo>
                    <a:pt x="1004542" y="2928972"/>
                    <a:pt x="999226" y="2921663"/>
                    <a:pt x="989924" y="2914354"/>
                  </a:cubicBezTo>
                  <a:cubicBezTo>
                    <a:pt x="969325" y="2898407"/>
                    <a:pt x="971319" y="2885782"/>
                    <a:pt x="994575" y="2874486"/>
                  </a:cubicBezTo>
                  <a:cubicBezTo>
                    <a:pt x="1006535" y="2868506"/>
                    <a:pt x="1015838" y="2861861"/>
                    <a:pt x="1015173" y="2846578"/>
                  </a:cubicBezTo>
                  <a:cubicBezTo>
                    <a:pt x="1013844" y="2817342"/>
                    <a:pt x="1019160" y="2788105"/>
                    <a:pt x="1015173" y="2758869"/>
                  </a:cubicBezTo>
                  <a:cubicBezTo>
                    <a:pt x="1013844" y="2750895"/>
                    <a:pt x="1014509" y="2743586"/>
                    <a:pt x="1007200" y="2737606"/>
                  </a:cubicBezTo>
                  <a:cubicBezTo>
                    <a:pt x="993910" y="2727639"/>
                    <a:pt x="996568" y="2715014"/>
                    <a:pt x="1003877" y="2702389"/>
                  </a:cubicBezTo>
                  <a:cubicBezTo>
                    <a:pt x="1010522" y="2691758"/>
                    <a:pt x="1016502" y="2681791"/>
                    <a:pt x="1011851" y="2667837"/>
                  </a:cubicBezTo>
                  <a:cubicBezTo>
                    <a:pt x="1004542" y="2647238"/>
                    <a:pt x="998562" y="2625311"/>
                    <a:pt x="991917" y="2604048"/>
                  </a:cubicBezTo>
                  <a:cubicBezTo>
                    <a:pt x="989259" y="2596739"/>
                    <a:pt x="988595" y="2586772"/>
                    <a:pt x="977963" y="2587436"/>
                  </a:cubicBezTo>
                  <a:cubicBezTo>
                    <a:pt x="946069" y="2589430"/>
                    <a:pt x="948062" y="2568831"/>
                    <a:pt x="952714" y="2548897"/>
                  </a:cubicBezTo>
                  <a:cubicBezTo>
                    <a:pt x="961352" y="2509694"/>
                    <a:pt x="943411" y="2481786"/>
                    <a:pt x="916832" y="2457201"/>
                  </a:cubicBezTo>
                  <a:cubicBezTo>
                    <a:pt x="891582" y="2433280"/>
                    <a:pt x="866997" y="2408694"/>
                    <a:pt x="835103" y="2393412"/>
                  </a:cubicBezTo>
                  <a:cubicBezTo>
                    <a:pt x="825800" y="2388760"/>
                    <a:pt x="822478" y="2379458"/>
                    <a:pt x="833774" y="2376136"/>
                  </a:cubicBezTo>
                  <a:cubicBezTo>
                    <a:pt x="861681" y="2368162"/>
                    <a:pt x="851050" y="2350886"/>
                    <a:pt x="842412" y="2337596"/>
                  </a:cubicBezTo>
                  <a:cubicBezTo>
                    <a:pt x="818491" y="2299722"/>
                    <a:pt x="822478" y="2261847"/>
                    <a:pt x="835103" y="2222644"/>
                  </a:cubicBezTo>
                  <a:cubicBezTo>
                    <a:pt x="848392" y="2179453"/>
                    <a:pt x="865004" y="2136928"/>
                    <a:pt x="882944" y="2095066"/>
                  </a:cubicBezTo>
                  <a:cubicBezTo>
                    <a:pt x="888925" y="2081777"/>
                    <a:pt x="892247" y="2070481"/>
                    <a:pt x="874971" y="2062507"/>
                  </a:cubicBezTo>
                  <a:cubicBezTo>
                    <a:pt x="870984" y="2060514"/>
                    <a:pt x="865004" y="2057856"/>
                    <a:pt x="866997" y="2050547"/>
                  </a:cubicBezTo>
                  <a:cubicBezTo>
                    <a:pt x="873642" y="2044567"/>
                    <a:pt x="882280" y="2046560"/>
                    <a:pt x="889589" y="2047889"/>
                  </a:cubicBezTo>
                  <a:cubicBezTo>
                    <a:pt x="912845" y="2052540"/>
                    <a:pt x="922812" y="2041908"/>
                    <a:pt x="929457" y="2019981"/>
                  </a:cubicBezTo>
                  <a:cubicBezTo>
                    <a:pt x="940753" y="1980778"/>
                    <a:pt x="950055" y="1940910"/>
                    <a:pt x="952049" y="1899713"/>
                  </a:cubicBezTo>
                  <a:cubicBezTo>
                    <a:pt x="952714" y="1881772"/>
                    <a:pt x="948062" y="1872469"/>
                    <a:pt x="928793" y="1875792"/>
                  </a:cubicBezTo>
                  <a:cubicBezTo>
                    <a:pt x="914839" y="1877785"/>
                    <a:pt x="908194" y="1873134"/>
                    <a:pt x="908194" y="1857187"/>
                  </a:cubicBezTo>
                  <a:cubicBezTo>
                    <a:pt x="908194" y="1839911"/>
                    <a:pt x="916832" y="1837253"/>
                    <a:pt x="929457" y="1839246"/>
                  </a:cubicBezTo>
                  <a:cubicBezTo>
                    <a:pt x="949391" y="1841904"/>
                    <a:pt x="952049" y="1831273"/>
                    <a:pt x="949391" y="1815325"/>
                  </a:cubicBezTo>
                  <a:cubicBezTo>
                    <a:pt x="944075" y="1777451"/>
                    <a:pt x="940088" y="1739576"/>
                    <a:pt x="930121" y="1702366"/>
                  </a:cubicBezTo>
                  <a:cubicBezTo>
                    <a:pt x="922148" y="1672465"/>
                    <a:pt x="903543" y="1650538"/>
                    <a:pt x="880951" y="1630604"/>
                  </a:cubicBezTo>
                  <a:cubicBezTo>
                    <a:pt x="874306" y="1624623"/>
                    <a:pt x="866997" y="1618643"/>
                    <a:pt x="858359" y="1628610"/>
                  </a:cubicBezTo>
                  <a:cubicBezTo>
                    <a:pt x="852379" y="1634590"/>
                    <a:pt x="848392" y="1643228"/>
                    <a:pt x="836432" y="1637248"/>
                  </a:cubicBezTo>
                  <a:cubicBezTo>
                    <a:pt x="822478" y="1630604"/>
                    <a:pt x="825800" y="1619972"/>
                    <a:pt x="827794" y="1610005"/>
                  </a:cubicBezTo>
                  <a:cubicBezTo>
                    <a:pt x="831780" y="1586748"/>
                    <a:pt x="821813" y="1576781"/>
                    <a:pt x="799222" y="1576781"/>
                  </a:cubicBezTo>
                  <a:cubicBezTo>
                    <a:pt x="791912" y="1576781"/>
                    <a:pt x="785268" y="1575453"/>
                    <a:pt x="777959" y="1574788"/>
                  </a:cubicBezTo>
                  <a:cubicBezTo>
                    <a:pt x="778623" y="1570137"/>
                    <a:pt x="778623" y="1565486"/>
                    <a:pt x="779952" y="1561499"/>
                  </a:cubicBezTo>
                  <a:cubicBezTo>
                    <a:pt x="815169" y="1451862"/>
                    <a:pt x="859688" y="1346212"/>
                    <a:pt x="914839" y="1245213"/>
                  </a:cubicBezTo>
                  <a:cubicBezTo>
                    <a:pt x="930121" y="1217969"/>
                    <a:pt x="945404" y="1190726"/>
                    <a:pt x="950055" y="1159496"/>
                  </a:cubicBezTo>
                  <a:cubicBezTo>
                    <a:pt x="964009" y="1069129"/>
                    <a:pt x="967332" y="977431"/>
                    <a:pt x="970654" y="886399"/>
                  </a:cubicBezTo>
                  <a:cubicBezTo>
                    <a:pt x="973976" y="783407"/>
                    <a:pt x="970654" y="679750"/>
                    <a:pt x="972648" y="576758"/>
                  </a:cubicBezTo>
                  <a:cubicBezTo>
                    <a:pt x="973312" y="550843"/>
                    <a:pt x="963345" y="538218"/>
                    <a:pt x="941417" y="528251"/>
                  </a:cubicBezTo>
                  <a:cubicBezTo>
                    <a:pt x="890253" y="504995"/>
                    <a:pt x="842412" y="475759"/>
                    <a:pt x="798557" y="440542"/>
                  </a:cubicBezTo>
                  <a:cubicBezTo>
                    <a:pt x="764005" y="412634"/>
                    <a:pt x="734768" y="380740"/>
                    <a:pt x="731446" y="332898"/>
                  </a:cubicBezTo>
                  <a:cubicBezTo>
                    <a:pt x="726795" y="275754"/>
                    <a:pt x="722808" y="220603"/>
                    <a:pt x="718821" y="165452"/>
                  </a:cubicBezTo>
                  <a:cubicBezTo>
                    <a:pt x="816498" y="182064"/>
                    <a:pt x="914839" y="186715"/>
                    <a:pt x="1013180" y="196018"/>
                  </a:cubicBezTo>
                  <a:cubicBezTo>
                    <a:pt x="1142751" y="208643"/>
                    <a:pt x="1258368" y="179406"/>
                    <a:pt x="1366012" y="109637"/>
                  </a:cubicBezTo>
                  <a:cubicBezTo>
                    <a:pt x="1424485" y="71763"/>
                    <a:pt x="1484287" y="36546"/>
                    <a:pt x="1542760" y="0"/>
                  </a:cubicBezTo>
                  <a:close/>
                </a:path>
              </a:pathLst>
            </a:custGeom>
            <a:solidFill>
              <a:srgbClr val="995845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BBEC393-EC17-44AE-A4F5-8261FDB28C71}"/>
              </a:ext>
            </a:extLst>
          </p:cNvPr>
          <p:cNvSpPr txBox="1"/>
          <p:nvPr/>
        </p:nvSpPr>
        <p:spPr>
          <a:xfrm>
            <a:off x="3589272" y="2671679"/>
            <a:ext cx="65913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C6C1F2-3D58-4CE2-AF2B-B706D47607B3}"/>
              </a:ext>
            </a:extLst>
          </p:cNvPr>
          <p:cNvSpPr txBox="1"/>
          <p:nvPr/>
        </p:nvSpPr>
        <p:spPr>
          <a:xfrm>
            <a:off x="3589278" y="3611010"/>
            <a:ext cx="659122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Any questions?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D563D55-B8F2-4C01-B159-E929009C47A1}"/>
              </a:ext>
            </a:extLst>
          </p:cNvPr>
          <p:cNvGrpSpPr/>
          <p:nvPr/>
        </p:nvGrpSpPr>
        <p:grpSpPr>
          <a:xfrm>
            <a:off x="2837512" y="1696363"/>
            <a:ext cx="2494119" cy="3583707"/>
            <a:chOff x="1557979" y="896814"/>
            <a:chExt cx="3867684" cy="555733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00FFA17-597C-4B32-815B-8BAA33CAC546}"/>
                </a:ext>
              </a:extLst>
            </p:cNvPr>
            <p:cNvSpPr/>
            <p:nvPr/>
          </p:nvSpPr>
          <p:spPr>
            <a:xfrm rot="2700000">
              <a:off x="2101362" y="896814"/>
              <a:ext cx="650630" cy="6506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3D5323B-A6EE-425E-913A-29F8FCC98668}"/>
                </a:ext>
              </a:extLst>
            </p:cNvPr>
            <p:cNvSpPr/>
            <p:nvPr/>
          </p:nvSpPr>
          <p:spPr>
            <a:xfrm rot="2700000">
              <a:off x="2896568" y="6096139"/>
              <a:ext cx="358006" cy="35800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A58990C-B0BC-4973-AA0A-AF40C5B20630}"/>
                </a:ext>
              </a:extLst>
            </p:cNvPr>
            <p:cNvSpPr/>
            <p:nvPr/>
          </p:nvSpPr>
          <p:spPr>
            <a:xfrm rot="2700000">
              <a:off x="2567127" y="5748808"/>
              <a:ext cx="358006" cy="35800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01E2F5C-125D-4633-9BC2-7DAA0A39CC24}"/>
                </a:ext>
              </a:extLst>
            </p:cNvPr>
            <p:cNvSpPr/>
            <p:nvPr/>
          </p:nvSpPr>
          <p:spPr>
            <a:xfrm rot="2700000">
              <a:off x="4582662" y="1199509"/>
              <a:ext cx="843001" cy="8430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266D66E-EEFB-42B2-BDF4-08B016AD2911}"/>
                </a:ext>
              </a:extLst>
            </p:cNvPr>
            <p:cNvSpPr/>
            <p:nvPr/>
          </p:nvSpPr>
          <p:spPr>
            <a:xfrm rot="2700000">
              <a:off x="1565472" y="1653505"/>
              <a:ext cx="3748823" cy="3763809"/>
            </a:xfrm>
            <a:custGeom>
              <a:avLst/>
              <a:gdLst>
                <a:gd name="connsiteX0" fmla="*/ 0 w 3748823"/>
                <a:gd name="connsiteY0" fmla="*/ 0 h 3748823"/>
                <a:gd name="connsiteX1" fmla="*/ 2057403 w 3748823"/>
                <a:gd name="connsiteY1" fmla="*/ 0 h 3748823"/>
                <a:gd name="connsiteX2" fmla="*/ 2057403 w 3748823"/>
                <a:gd name="connsiteY2" fmla="*/ 468603 h 3748823"/>
                <a:gd name="connsiteX3" fmla="*/ 468603 w 3748823"/>
                <a:gd name="connsiteY3" fmla="*/ 468603 h 3748823"/>
                <a:gd name="connsiteX4" fmla="*/ 468603 w 3748823"/>
                <a:gd name="connsiteY4" fmla="*/ 3280220 h 3748823"/>
                <a:gd name="connsiteX5" fmla="*/ 3280220 w 3748823"/>
                <a:gd name="connsiteY5" fmla="*/ 3280220 h 3748823"/>
                <a:gd name="connsiteX6" fmla="*/ 3280220 w 3748823"/>
                <a:gd name="connsiteY6" fmla="*/ 1691420 h 3748823"/>
                <a:gd name="connsiteX7" fmla="*/ 3748823 w 3748823"/>
                <a:gd name="connsiteY7" fmla="*/ 1691420 h 3748823"/>
                <a:gd name="connsiteX8" fmla="*/ 3748823 w 3748823"/>
                <a:gd name="connsiteY8" fmla="*/ 3748823 h 3748823"/>
                <a:gd name="connsiteX9" fmla="*/ 0 w 3748823"/>
                <a:gd name="connsiteY9" fmla="*/ 3748823 h 3748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48823" h="3748823">
                  <a:moveTo>
                    <a:pt x="0" y="0"/>
                  </a:moveTo>
                  <a:lnTo>
                    <a:pt x="2057403" y="0"/>
                  </a:lnTo>
                  <a:lnTo>
                    <a:pt x="2057403" y="468603"/>
                  </a:lnTo>
                  <a:lnTo>
                    <a:pt x="468603" y="468603"/>
                  </a:lnTo>
                  <a:lnTo>
                    <a:pt x="468603" y="3280220"/>
                  </a:lnTo>
                  <a:lnTo>
                    <a:pt x="3280220" y="3280220"/>
                  </a:lnTo>
                  <a:lnTo>
                    <a:pt x="3280220" y="1691420"/>
                  </a:lnTo>
                  <a:lnTo>
                    <a:pt x="3748823" y="1691420"/>
                  </a:lnTo>
                  <a:lnTo>
                    <a:pt x="3748823" y="3748823"/>
                  </a:lnTo>
                  <a:lnTo>
                    <a:pt x="0" y="37488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61257" y="3935538"/>
            <a:ext cx="770551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err="1" smtClean="0"/>
              <a:t>Vikas</a:t>
            </a:r>
            <a:r>
              <a:rPr lang="en-IE" dirty="0" smtClean="0"/>
              <a:t>: Please go back to the Age category results – “RQ1”</a:t>
            </a:r>
          </a:p>
          <a:p>
            <a:endParaRPr lang="en-IE" sz="1400" dirty="0"/>
          </a:p>
          <a:p>
            <a:r>
              <a:rPr lang="en-IE" sz="1400" dirty="0" smtClean="0"/>
              <a:t>Answer: Due to the dummy encoding performed on the age category variable, the regression compares all the categories against the senior runners(Age19-34), which is the baseline group.</a:t>
            </a:r>
          </a:p>
          <a:p>
            <a:endParaRPr lang="en-IE" sz="1400" dirty="0"/>
          </a:p>
          <a:p>
            <a:r>
              <a:rPr lang="en-IE" sz="1400" dirty="0" smtClean="0"/>
              <a:t>Taking the above into account:</a:t>
            </a:r>
          </a:p>
          <a:p>
            <a:pPr marL="342900" indent="-342900">
              <a:buAutoNum type="arabicPeriod"/>
            </a:pPr>
            <a:r>
              <a:rPr lang="en-IE" sz="1400" dirty="0" smtClean="0"/>
              <a:t>“Age35” category performed better than seniors.</a:t>
            </a:r>
          </a:p>
          <a:p>
            <a:pPr marL="342900" indent="-342900">
              <a:buAutoNum type="arabicPeriod"/>
            </a:pPr>
            <a:r>
              <a:rPr lang="en-IE" sz="1400" dirty="0" smtClean="0"/>
              <a:t>No difference in performance in “Age40” compared to seniors.</a:t>
            </a:r>
          </a:p>
          <a:p>
            <a:pPr marL="342900" indent="-342900">
              <a:buAutoNum type="arabicPeriod"/>
            </a:pPr>
            <a:r>
              <a:rPr lang="en-IE" sz="1400" dirty="0" smtClean="0"/>
              <a:t>Also, Under19s (“Age18”) were no likely the perform different than seniors.</a:t>
            </a:r>
          </a:p>
          <a:p>
            <a:pPr marL="342900" indent="-342900">
              <a:buAutoNum type="arabicPeriod"/>
            </a:pPr>
            <a:r>
              <a:rPr lang="en-IE" sz="1400" dirty="0" smtClean="0"/>
              <a:t>All remaining categories: “Age45”, “Age50”… did perform differently (worse, in this case) than seniors. Therefore age hampered performance in these runners.</a:t>
            </a:r>
          </a:p>
          <a:p>
            <a:pPr marL="342900" indent="-342900">
              <a:buAutoNum type="arabicPeriod"/>
            </a:pPr>
            <a:endParaRPr lang="en-IE" sz="1400" dirty="0" smtClean="0"/>
          </a:p>
          <a:p>
            <a:pPr marL="342900" indent="-342900">
              <a:buAutoNum type="arabicPeriod"/>
            </a:pPr>
            <a:endParaRPr lang="en-IE" sz="1400" dirty="0" smtClean="0"/>
          </a:p>
          <a:p>
            <a:pPr marL="342900" indent="-342900">
              <a:buAutoNum type="arabicPeriod"/>
            </a:pPr>
            <a:endParaRPr lang="en-IE" sz="1400" dirty="0" smtClean="0"/>
          </a:p>
          <a:p>
            <a:pPr marL="342900" indent="-342900">
              <a:buAutoNum type="arabicPeriod"/>
            </a:pPr>
            <a:endParaRPr lang="en-IE" sz="1400" dirty="0" smtClean="0"/>
          </a:p>
          <a:p>
            <a:endParaRPr lang="en-IE" sz="1400" dirty="0"/>
          </a:p>
          <a:p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250615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546</TotalTime>
  <Words>166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HY중고딕</vt:lpstr>
      <vt:lpstr>Wingdings 3</vt:lpstr>
      <vt:lpstr>Slice</vt:lpstr>
      <vt:lpstr>PowerPoint Presentation</vt:lpstr>
      <vt:lpstr>PowerPoint Presentation</vt:lpstr>
      <vt:lpstr>KDD methodology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Gilbert Arenas</dc:creator>
  <cp:lastModifiedBy>Gilbert Arenas</cp:lastModifiedBy>
  <cp:revision>17</cp:revision>
  <dcterms:created xsi:type="dcterms:W3CDTF">2019-12-06T22:57:58Z</dcterms:created>
  <dcterms:modified xsi:type="dcterms:W3CDTF">2019-12-07T11:47:11Z</dcterms:modified>
</cp:coreProperties>
</file>