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7"/>
  </p:handoutMasterIdLst>
  <p:sldIdLst>
    <p:sldId id="270" r:id="rId4"/>
    <p:sldId id="272" r:id="rId5"/>
    <p:sldId id="364" r:id="rId6"/>
    <p:sldId id="367" r:id="rId7"/>
    <p:sldId id="366" r:id="rId8"/>
    <p:sldId id="371" r:id="rId9"/>
    <p:sldId id="372" r:id="rId10"/>
    <p:sldId id="368" r:id="rId11"/>
    <p:sldId id="370" r:id="rId12"/>
    <p:sldId id="373" r:id="rId13"/>
    <p:sldId id="369" r:id="rId14"/>
    <p:sldId id="284"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23" autoAdjust="0"/>
    <p:restoredTop sz="94660"/>
  </p:normalViewPr>
  <p:slideViewPr>
    <p:cSldViewPr snapToGrid="0" showGuides="1">
      <p:cViewPr>
        <p:scale>
          <a:sx n="75" d="100"/>
          <a:sy n="75" d="100"/>
        </p:scale>
        <p:origin x="1027" y="298"/>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nyn Lee" userId="a9a1eb25c8786824" providerId="LiveId" clId="{D54AE2DF-052D-4779-9B5C-C6E43E742256}"/>
    <pc:docChg chg="custSel modSld">
      <pc:chgData name="Cnyn Lee" userId="a9a1eb25c8786824" providerId="LiveId" clId="{D54AE2DF-052D-4779-9B5C-C6E43E742256}" dt="2022-07-28T00:36:28.695" v="327" actId="20577"/>
      <pc:docMkLst>
        <pc:docMk/>
      </pc:docMkLst>
      <pc:sldChg chg="addSp modSp mod">
        <pc:chgData name="Cnyn Lee" userId="a9a1eb25c8786824" providerId="LiveId" clId="{D54AE2DF-052D-4779-9B5C-C6E43E742256}" dt="2022-07-28T00:22:06.715" v="154" actId="1076"/>
        <pc:sldMkLst>
          <pc:docMk/>
          <pc:sldMk cId="1079363529" sldId="366"/>
        </pc:sldMkLst>
        <pc:spChg chg="mod">
          <ac:chgData name="Cnyn Lee" userId="a9a1eb25c8786824" providerId="LiveId" clId="{D54AE2DF-052D-4779-9B5C-C6E43E742256}" dt="2022-07-28T00:21:59.749" v="152" actId="1076"/>
          <ac:spMkLst>
            <pc:docMk/>
            <pc:sldMk cId="1079363529" sldId="366"/>
            <ac:spMk id="9" creationId="{1B859162-65A6-053F-CAA5-B33D8CBFD3C3}"/>
          </ac:spMkLst>
        </pc:spChg>
        <pc:picChg chg="add mod">
          <ac:chgData name="Cnyn Lee" userId="a9a1eb25c8786824" providerId="LiveId" clId="{D54AE2DF-052D-4779-9B5C-C6E43E742256}" dt="2022-07-28T00:22:06.715" v="154" actId="1076"/>
          <ac:picMkLst>
            <pc:docMk/>
            <pc:sldMk cId="1079363529" sldId="366"/>
            <ac:picMk id="6" creationId="{C88BE699-AAA5-0C3C-F563-F5B9B363559A}"/>
          </ac:picMkLst>
        </pc:picChg>
        <pc:picChg chg="mod">
          <ac:chgData name="Cnyn Lee" userId="a9a1eb25c8786824" providerId="LiveId" clId="{D54AE2DF-052D-4779-9B5C-C6E43E742256}" dt="2022-07-28T00:21:52.150" v="150" actId="208"/>
          <ac:picMkLst>
            <pc:docMk/>
            <pc:sldMk cId="1079363529" sldId="366"/>
            <ac:picMk id="8" creationId="{AAF88C57-96CF-F81B-2A4B-EA77EDD210FA}"/>
          </ac:picMkLst>
        </pc:picChg>
      </pc:sldChg>
      <pc:sldChg chg="modSp mod">
        <pc:chgData name="Cnyn Lee" userId="a9a1eb25c8786824" providerId="LiveId" clId="{D54AE2DF-052D-4779-9B5C-C6E43E742256}" dt="2022-07-28T00:36:28.695" v="327" actId="20577"/>
        <pc:sldMkLst>
          <pc:docMk/>
          <pc:sldMk cId="2922192938" sldId="369"/>
        </pc:sldMkLst>
        <pc:spChg chg="mod">
          <ac:chgData name="Cnyn Lee" userId="a9a1eb25c8786824" providerId="LiveId" clId="{D54AE2DF-052D-4779-9B5C-C6E43E742256}" dt="2022-07-28T00:36:28.695" v="327" actId="20577"/>
          <ac:spMkLst>
            <pc:docMk/>
            <pc:sldMk cId="2922192938" sldId="369"/>
            <ac:spMk id="13" creationId="{EFED51AD-FB17-9F41-D912-A48C464922C1}"/>
          </ac:spMkLst>
        </pc:spChg>
      </pc:sldChg>
      <pc:sldChg chg="addSp delSp modSp mod">
        <pc:chgData name="Cnyn Lee" userId="a9a1eb25c8786824" providerId="LiveId" clId="{D54AE2DF-052D-4779-9B5C-C6E43E742256}" dt="2022-07-28T00:03:34.190" v="6" actId="208"/>
        <pc:sldMkLst>
          <pc:docMk/>
          <pc:sldMk cId="3099142451" sldId="373"/>
        </pc:sldMkLst>
        <pc:picChg chg="add mod">
          <ac:chgData name="Cnyn Lee" userId="a9a1eb25c8786824" providerId="LiveId" clId="{D54AE2DF-052D-4779-9B5C-C6E43E742256}" dt="2022-07-28T00:03:34.190" v="6" actId="208"/>
          <ac:picMkLst>
            <pc:docMk/>
            <pc:sldMk cId="3099142451" sldId="373"/>
            <ac:picMk id="4" creationId="{86C9D337-A968-B796-13F3-18D6232B2141}"/>
          </ac:picMkLst>
        </pc:picChg>
        <pc:picChg chg="del mod">
          <ac:chgData name="Cnyn Lee" userId="a9a1eb25c8786824" providerId="LiveId" clId="{D54AE2DF-052D-4779-9B5C-C6E43E742256}" dt="2022-07-28T00:03:24.081" v="1" actId="478"/>
          <ac:picMkLst>
            <pc:docMk/>
            <pc:sldMk cId="3099142451" sldId="373"/>
            <ac:picMk id="5" creationId="{4302E1BF-63F0-F23B-0358-F6C3283FFB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EF9AB1-B54F-4435-9BCD-A154097DD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24B2E9-EF0A-4097-9AD0-CBD916FF78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77800-2918-4085-907F-B9F1D5FE9F71}" type="datetimeFigureOut">
              <a:rPr lang="en-US" smtClean="0"/>
              <a:t>7/27/2022</a:t>
            </a:fld>
            <a:endParaRPr lang="en-US"/>
          </a:p>
        </p:txBody>
      </p:sp>
      <p:sp>
        <p:nvSpPr>
          <p:cNvPr id="4" name="Footer Placeholder 3">
            <a:extLst>
              <a:ext uri="{FF2B5EF4-FFF2-40B4-BE49-F238E27FC236}">
                <a16:creationId xmlns:a16="http://schemas.microsoft.com/office/drawing/2014/main" id="{27DDE6A9-B966-4CDC-86AB-FF7B96D33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461F95-BE83-4064-9237-FA94A64466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1985C8-9465-412C-8506-85BCB688A32C}" type="slidenum">
              <a:rPr lang="en-US" smtClean="0"/>
              <a:t>‹#›</a:t>
            </a:fld>
            <a:endParaRPr lang="en-US"/>
          </a:p>
        </p:txBody>
      </p:sp>
    </p:spTree>
    <p:extLst>
      <p:ext uri="{BB962C8B-B14F-4D97-AF65-F5344CB8AC3E}">
        <p14:creationId xmlns:p14="http://schemas.microsoft.com/office/powerpoint/2010/main" val="6374820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그림 개체 틀 2">
            <a:extLst>
              <a:ext uri="{FF2B5EF4-FFF2-40B4-BE49-F238E27FC236}">
                <a16:creationId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그림 개체 틀 2">
            <a:extLst>
              <a:ext uri="{FF2B5EF4-FFF2-40B4-BE49-F238E27FC236}">
                <a16:creationId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471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38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822609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0" name="Picture Placeholder 2">
            <a:extLst>
              <a:ext uri="{FF2B5EF4-FFF2-40B4-BE49-F238E27FC236}">
                <a16:creationId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469973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09045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159996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32480270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88763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70" r:id="rId5"/>
    <p:sldLayoutId id="2147483675" r:id="rId6"/>
    <p:sldLayoutId id="2147483672" r:id="rId7"/>
    <p:sldLayoutId id="2147483669" r:id="rId8"/>
    <p:sldLayoutId id="2147483664" r:id="rId9"/>
    <p:sldLayoutId id="2147483665"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bb.co/9477jj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bb.co/pJ5m4Q9"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4">
            <a:extLst>
              <a:ext uri="{FF2B5EF4-FFF2-40B4-BE49-F238E27FC236}">
                <a16:creationId xmlns:a16="http://schemas.microsoft.com/office/drawing/2014/main" id="{818C989B-4835-407F-B70C-243380302C7F}"/>
              </a:ext>
            </a:extLst>
          </p:cNvPr>
          <p:cNvSpPr txBox="1">
            <a:spLocks/>
          </p:cNvSpPr>
          <p:nvPr/>
        </p:nvSpPr>
        <p:spPr>
          <a:xfrm>
            <a:off x="-148" y="5461077"/>
            <a:ext cx="12192000" cy="3523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defRPr/>
            </a:pPr>
            <a:r>
              <a:rPr lang="nl-NL" altLang="ko-KR" sz="1400" dirty="0"/>
              <a:t>Daniel Jensen, Chun Yin Lee, Aastha Sharma</a:t>
            </a:r>
            <a:endParaRPr lang="en-US" altLang="ko-KR" sz="1400" dirty="0"/>
          </a:p>
        </p:txBody>
      </p:sp>
      <p:sp>
        <p:nvSpPr>
          <p:cNvPr id="41" name="Title 1">
            <a:extLst>
              <a:ext uri="{FF2B5EF4-FFF2-40B4-BE49-F238E27FC236}">
                <a16:creationId xmlns:a16="http://schemas.microsoft.com/office/drawing/2014/main" id="{74FFE90F-9277-4402-864D-3DA125517D1E}"/>
              </a:ext>
            </a:extLst>
          </p:cNvPr>
          <p:cNvSpPr txBox="1">
            <a:spLocks/>
          </p:cNvSpPr>
          <p:nvPr/>
        </p:nvSpPr>
        <p:spPr>
          <a:xfrm>
            <a:off x="-148" y="4679326"/>
            <a:ext cx="12192000" cy="75112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K" sz="3600" dirty="0">
                <a:solidFill>
                  <a:srgbClr val="000000"/>
                </a:solidFill>
                <a:effectLst/>
                <a:latin typeface="Calibri" panose="020F0502020204030204" pitchFamily="34" charset="0"/>
                <a:ea typeface="新細明體" panose="02020500000000000000" pitchFamily="18" charset="-120"/>
              </a:rPr>
              <a:t>Multi-Player </a:t>
            </a:r>
            <a:r>
              <a:rPr lang="en-US" altLang="zh-HK" sz="3600" dirty="0" err="1">
                <a:solidFill>
                  <a:srgbClr val="000000"/>
                </a:solidFill>
                <a:effectLst/>
                <a:latin typeface="Calibri" panose="020F0502020204030204" pitchFamily="34" charset="0"/>
                <a:ea typeface="新細明體" panose="02020500000000000000" pitchFamily="18" charset="-120"/>
              </a:rPr>
              <a:t>BlackJack</a:t>
            </a:r>
            <a:r>
              <a:rPr lang="en-US" altLang="zh-HK" sz="3600" dirty="0">
                <a:solidFill>
                  <a:srgbClr val="000000"/>
                </a:solidFill>
                <a:effectLst/>
                <a:latin typeface="Calibri" panose="020F0502020204030204" pitchFamily="34" charset="0"/>
                <a:ea typeface="新細明體" panose="02020500000000000000" pitchFamily="18" charset="-120"/>
              </a:rPr>
              <a:t> Game</a:t>
            </a:r>
            <a:endParaRPr lang="en-US" sz="3600" dirty="0"/>
          </a:p>
        </p:txBody>
      </p:sp>
      <p:grpSp>
        <p:nvGrpSpPr>
          <p:cNvPr id="24" name="Group 23">
            <a:extLst>
              <a:ext uri="{FF2B5EF4-FFF2-40B4-BE49-F238E27FC236}">
                <a16:creationId xmlns:a16="http://schemas.microsoft.com/office/drawing/2014/main" id="{EBCED2D2-2662-4B19-B0F1-10F2EF1263E6}"/>
              </a:ext>
            </a:extLst>
          </p:cNvPr>
          <p:cNvGrpSpPr/>
          <p:nvPr/>
        </p:nvGrpSpPr>
        <p:grpSpPr>
          <a:xfrm>
            <a:off x="2719483" y="3296268"/>
            <a:ext cx="1240321" cy="1346010"/>
            <a:chOff x="6064791" y="2003286"/>
            <a:chExt cx="4244393" cy="4606061"/>
          </a:xfrm>
          <a:effectLst>
            <a:outerShdw blurRad="50800" dist="38100" dir="5400000" algn="t" rotWithShape="0">
              <a:prstClr val="black">
                <a:alpha val="40000"/>
              </a:prstClr>
            </a:outerShdw>
          </a:effectLst>
        </p:grpSpPr>
        <p:sp>
          <p:nvSpPr>
            <p:cNvPr id="25" name="Freeform: Shape 24">
              <a:extLst>
                <a:ext uri="{FF2B5EF4-FFF2-40B4-BE49-F238E27FC236}">
                  <a16:creationId xmlns:a16="http://schemas.microsoft.com/office/drawing/2014/main" id="{33C97562-60F9-466B-B501-A5DDDAFB2DA1}"/>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B5CE35-6A6C-4A82-B2F6-3869A4C52C3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95B229E-A753-457C-B7A8-0D153F3D5BB3}"/>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B5E8F8-012E-413B-A7ED-404FCF1F3F44}"/>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5A656C8-38E2-4393-ABB7-4DE8DC0A6781}"/>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02907E-FEEA-43E5-8844-492811AF12B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5A4D6B-5E95-4FA5-B34D-4F182D9CE53C}"/>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6E32C570-400A-4534-833B-4976907141F4}"/>
              </a:ext>
            </a:extLst>
          </p:cNvPr>
          <p:cNvGrpSpPr/>
          <p:nvPr/>
        </p:nvGrpSpPr>
        <p:grpSpPr>
          <a:xfrm>
            <a:off x="3588825" y="513172"/>
            <a:ext cx="4686694" cy="3918132"/>
            <a:chOff x="3949542" y="701675"/>
            <a:chExt cx="4292917" cy="3376452"/>
          </a:xfrm>
        </p:grpSpPr>
        <p:grpSp>
          <p:nvGrpSpPr>
            <p:cNvPr id="4" name="Graphic 14">
              <a:extLst>
                <a:ext uri="{FF2B5EF4-FFF2-40B4-BE49-F238E27FC236}">
                  <a16:creationId xmlns:a16="http://schemas.microsoft.com/office/drawing/2014/main" id="{DD3244B8-B165-43D4-B6B7-9D2ED44B8D1B}"/>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5" name="Freeform: Shape 4">
                <a:extLst>
                  <a:ext uri="{FF2B5EF4-FFF2-40B4-BE49-F238E27FC236}">
                    <a16:creationId xmlns:a16="http://schemas.microsoft.com/office/drawing/2014/main" id="{C676246B-78D1-40C8-86DD-635717F0B9A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F9CC7F0-6AC0-429A-B804-5509EDA13F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D4EDC0E-BB32-4225-8273-740D662AD4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1E8BC4-817A-41C6-8316-8AB78161E3BB}"/>
                  </a:ext>
                </a:extLst>
              </p:cNvPr>
              <p:cNvSpPr/>
              <p:nvPr/>
            </p:nvSpPr>
            <p:spPr>
              <a:xfrm>
                <a:off x="2481568" y="595955"/>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269F584-CA31-45EE-917E-A04DBE46B30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CE63435-9043-4BBA-84CB-A8DED3843D0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B9B585E-A528-4236-A6B2-B6B6683036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3D0EE8D-FBA4-49CF-9D9B-6F99E6EB0D6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4" name="Freeform: Shape 53">
              <a:extLst>
                <a:ext uri="{FF2B5EF4-FFF2-40B4-BE49-F238E27FC236}">
                  <a16:creationId xmlns:a16="http://schemas.microsoft.com/office/drawing/2014/main" id="{E8BFD14F-72C0-442F-9107-A7EA030F2C22}"/>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FE9EAF1-1A6E-46FD-8D76-76ABFBF80860}"/>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81" name="Freeform: Shape 80">
              <a:extLst>
                <a:ext uri="{FF2B5EF4-FFF2-40B4-BE49-F238E27FC236}">
                  <a16:creationId xmlns:a16="http://schemas.microsoft.com/office/drawing/2014/main" id="{7C073546-83C3-4FBB-AC00-FC522265A8FF}"/>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D684099E-58AB-4371-AED5-81E74E07B5A9}"/>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68" name="Freeform: Shape 67">
              <a:extLst>
                <a:ext uri="{FF2B5EF4-FFF2-40B4-BE49-F238E27FC236}">
                  <a16:creationId xmlns:a16="http://schemas.microsoft.com/office/drawing/2014/main" id="{FE25CAA8-A0B8-441E-854A-D9CECAA36FC7}"/>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63" name="Oval 21">
              <a:extLst>
                <a:ext uri="{FF2B5EF4-FFF2-40B4-BE49-F238E27FC236}">
                  <a16:creationId xmlns:a16="http://schemas.microsoft.com/office/drawing/2014/main" id="{1A0C3E85-B857-496A-AA76-0017FD7E000A}"/>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Freeform: Shape 71">
              <a:extLst>
                <a:ext uri="{FF2B5EF4-FFF2-40B4-BE49-F238E27FC236}">
                  <a16:creationId xmlns:a16="http://schemas.microsoft.com/office/drawing/2014/main" id="{CD6203B4-7D57-4C4F-B23E-E4B08A2A6288}"/>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73" name="Oval 21">
              <a:extLst>
                <a:ext uri="{FF2B5EF4-FFF2-40B4-BE49-F238E27FC236}">
                  <a16:creationId xmlns:a16="http://schemas.microsoft.com/office/drawing/2014/main" id="{9599D990-B313-4237-8E17-513E3450C30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Freeform: Shape 75">
              <a:extLst>
                <a:ext uri="{FF2B5EF4-FFF2-40B4-BE49-F238E27FC236}">
                  <a16:creationId xmlns:a16="http://schemas.microsoft.com/office/drawing/2014/main" id="{FDAC3D52-A698-444D-BBD8-EC95D580CB41}"/>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77" name="Oval 21">
              <a:extLst>
                <a:ext uri="{FF2B5EF4-FFF2-40B4-BE49-F238E27FC236}">
                  <a16:creationId xmlns:a16="http://schemas.microsoft.com/office/drawing/2014/main" id="{779C83B7-D141-4685-B413-43B588611657}"/>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Freeform: Shape 77">
              <a:extLst>
                <a:ext uri="{FF2B5EF4-FFF2-40B4-BE49-F238E27FC236}">
                  <a16:creationId xmlns:a16="http://schemas.microsoft.com/office/drawing/2014/main" id="{0076FDAE-6359-4A5C-919D-FEE8D9A6083D}"/>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069E448-1F5F-4AAB-95A4-077873F9F886}"/>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3E9680C-49FF-447E-BC7E-922A34A1A678}"/>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87" name="Freeform: Shape 86">
              <a:extLst>
                <a:ext uri="{FF2B5EF4-FFF2-40B4-BE49-F238E27FC236}">
                  <a16:creationId xmlns:a16="http://schemas.microsoft.com/office/drawing/2014/main" id="{8B579F01-3BBB-4358-8EDB-8CD0A505A932}"/>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8DAF0DC-78C4-4F04-B3E0-DD8B2FE8A873}"/>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89" name="Freeform: Shape 88">
              <a:extLst>
                <a:ext uri="{FF2B5EF4-FFF2-40B4-BE49-F238E27FC236}">
                  <a16:creationId xmlns:a16="http://schemas.microsoft.com/office/drawing/2014/main" id="{700514FB-6FBE-4CD2-ACC0-95DBF7CB9BF7}"/>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grpSp>
      <p:grpSp>
        <p:nvGrpSpPr>
          <p:cNvPr id="32" name="Group 31">
            <a:extLst>
              <a:ext uri="{FF2B5EF4-FFF2-40B4-BE49-F238E27FC236}">
                <a16:creationId xmlns:a16="http://schemas.microsoft.com/office/drawing/2014/main" id="{4C765873-8A34-4412-A309-6CE71DD09803}"/>
              </a:ext>
            </a:extLst>
          </p:cNvPr>
          <p:cNvGrpSpPr/>
          <p:nvPr/>
        </p:nvGrpSpPr>
        <p:grpSpPr>
          <a:xfrm>
            <a:off x="6806411" y="3323822"/>
            <a:ext cx="1422486" cy="1543697"/>
            <a:chOff x="6064791" y="2003286"/>
            <a:chExt cx="4244393" cy="4606061"/>
          </a:xfrm>
          <a:effectLst>
            <a:outerShdw blurRad="50800" dist="38100" dir="5400000" algn="t" rotWithShape="0">
              <a:prstClr val="black">
                <a:alpha val="40000"/>
              </a:prstClr>
            </a:outerShdw>
          </a:effectLst>
        </p:grpSpPr>
        <p:sp>
          <p:nvSpPr>
            <p:cNvPr id="33" name="Freeform: Shape 32">
              <a:extLst>
                <a:ext uri="{FF2B5EF4-FFF2-40B4-BE49-F238E27FC236}">
                  <a16:creationId xmlns:a16="http://schemas.microsoft.com/office/drawing/2014/main" id="{FC0F633D-9D7B-47EA-9FDF-F618E7BEEED7}"/>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E042E1-3F5A-47E6-80EF-225C8E7BB5D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1400064-FEF0-4EE9-9077-0ECB21E5660B}"/>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67D5CA8-BC51-410E-B15E-64F0A3C660B6}"/>
                </a:ext>
              </a:extLst>
            </p:cNvPr>
            <p:cNvSpPr/>
            <p:nvPr/>
          </p:nvSpPr>
          <p:spPr>
            <a:xfrm>
              <a:off x="6709773" y="4841124"/>
              <a:ext cx="2954429"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6CCD701-E2B8-47DD-8205-8B0CF6D2C478}"/>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630840-07AD-4F54-9905-12B94974E5E6}"/>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EFA6D60-B21E-4211-83AC-5999079BDFFF}"/>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5D84FDF-3FEE-4C3A-AA25-382FC3C5A330}"/>
              </a:ext>
            </a:extLst>
          </p:cNvPr>
          <p:cNvGrpSpPr/>
          <p:nvPr/>
        </p:nvGrpSpPr>
        <p:grpSpPr>
          <a:xfrm>
            <a:off x="7982963" y="2796393"/>
            <a:ext cx="1200457" cy="1302750"/>
            <a:chOff x="6064791" y="2003286"/>
            <a:chExt cx="4244393" cy="4606061"/>
          </a:xfrm>
          <a:effectLst>
            <a:outerShdw blurRad="50800" dist="38100" dir="5400000" algn="t" rotWithShape="0">
              <a:prstClr val="black">
                <a:alpha val="40000"/>
              </a:prstClr>
            </a:outerShdw>
          </a:effectLst>
        </p:grpSpPr>
        <p:sp>
          <p:nvSpPr>
            <p:cNvPr id="17" name="Freeform: Shape 16">
              <a:extLst>
                <a:ext uri="{FF2B5EF4-FFF2-40B4-BE49-F238E27FC236}">
                  <a16:creationId xmlns:a16="http://schemas.microsoft.com/office/drawing/2014/main" id="{445EB0E5-2C20-4153-BB91-B5B9677076C3}"/>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0708349-B979-4AAB-8A8C-CA2B3AC7651C}"/>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F8117A0-796A-4F40-BA1B-7B6C8F8F94FA}"/>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769ACA-2D22-452A-A5B1-C8F72989FC7E}"/>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7A41E5C-F720-4B06-A6D3-D553A595AB53}"/>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89E3048-6F57-423E-959B-8B54C6F6995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19D07E-801B-44A5-8971-C81CD89FD430}"/>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pic>
        <p:nvPicPr>
          <p:cNvPr id="14" name="圖片 13">
            <a:extLst>
              <a:ext uri="{FF2B5EF4-FFF2-40B4-BE49-F238E27FC236}">
                <a16:creationId xmlns:a16="http://schemas.microsoft.com/office/drawing/2014/main" id="{713488FC-38FC-0A46-F5F0-CA9438CB7F07}"/>
              </a:ext>
            </a:extLst>
          </p:cNvPr>
          <p:cNvPicPr>
            <a:picLocks noChangeAspect="1"/>
          </p:cNvPicPr>
          <p:nvPr/>
        </p:nvPicPr>
        <p:blipFill>
          <a:blip r:embed="rId2"/>
          <a:stretch>
            <a:fillRect/>
          </a:stretch>
        </p:blipFill>
        <p:spPr>
          <a:xfrm>
            <a:off x="3667128" y="766227"/>
            <a:ext cx="4530087" cy="2556019"/>
          </a:xfrm>
          <a:prstGeom prst="rect">
            <a:avLst/>
          </a:prstGeom>
        </p:spPr>
      </p:pic>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Demonstrate</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86C9D337-A968-B796-13F3-18D6232B2141}"/>
              </a:ext>
            </a:extLst>
          </p:cNvPr>
          <p:cNvPicPr>
            <a:picLocks noChangeAspect="1"/>
          </p:cNvPicPr>
          <p:nvPr/>
        </p:nvPicPr>
        <p:blipFill>
          <a:blip r:embed="rId2"/>
          <a:stretch>
            <a:fillRect/>
          </a:stretch>
        </p:blipFill>
        <p:spPr>
          <a:xfrm>
            <a:off x="1212850" y="1223080"/>
            <a:ext cx="1723390" cy="5043450"/>
          </a:xfrm>
          <a:prstGeom prst="rect">
            <a:avLst/>
          </a:prstGeom>
          <a:ln>
            <a:solidFill>
              <a:schemeClr val="accent4">
                <a:lumMod val="50000"/>
              </a:schemeClr>
            </a:solidFill>
          </a:ln>
        </p:spPr>
      </p:pic>
    </p:spTree>
    <p:extLst>
      <p:ext uri="{BB962C8B-B14F-4D97-AF65-F5344CB8AC3E}">
        <p14:creationId xmlns:p14="http://schemas.microsoft.com/office/powerpoint/2010/main" val="309914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Hindsight lesson</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72">
            <a:extLst>
              <a:ext uri="{FF2B5EF4-FFF2-40B4-BE49-F238E27FC236}">
                <a16:creationId xmlns:a16="http://schemas.microsoft.com/office/drawing/2014/main" id="{EFED51AD-FB17-9F41-D912-A48C464922C1}"/>
              </a:ext>
            </a:extLst>
          </p:cNvPr>
          <p:cNvSpPr txBox="1"/>
          <p:nvPr/>
        </p:nvSpPr>
        <p:spPr>
          <a:xfrm>
            <a:off x="5477628" y="1705878"/>
            <a:ext cx="5081763" cy="5632311"/>
          </a:xfrm>
          <a:prstGeom prst="rect">
            <a:avLst/>
          </a:prstGeom>
          <a:noFill/>
        </p:spPr>
        <p:txBody>
          <a:bodyPr wrap="square" rtlCol="0">
            <a:spAutoFit/>
          </a:bodyPr>
          <a:lstStyle/>
          <a:p>
            <a:pPr marL="342900" indent="-342900">
              <a:buAutoNum type="arabicPeriod"/>
            </a:pPr>
            <a:r>
              <a:rPr lang="en-US" altLang="ko-KR" sz="1800" dirty="0">
                <a:solidFill>
                  <a:schemeClr val="tx1">
                    <a:lumMod val="85000"/>
                    <a:lumOff val="15000"/>
                  </a:schemeClr>
                </a:solidFill>
                <a:latin typeface="Calibri" panose="020F0502020204030204" pitchFamily="34" charset="0"/>
                <a:cs typeface="Calibri" panose="020F0502020204030204" pitchFamily="34" charset="0"/>
              </a:rPr>
              <a:t>It is difficult to work with others, since </a:t>
            </a:r>
            <a:r>
              <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rPr>
              <a:t>its hard to look at the code from other and take over to finish it</a:t>
            </a:r>
          </a:p>
          <a:p>
            <a:pPr marL="342900" indent="-342900">
              <a:buAutoNum type="arabicPeriod"/>
            </a:pPr>
            <a:endParaRPr lang="en-US" altLang="zh-HK"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AutoNum type="arabicPeriod"/>
            </a:pPr>
            <a:r>
              <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rPr>
              <a:t>Every subprograms seem work fine, but the difficult part is combined into a  program and send between the server and client</a:t>
            </a:r>
          </a:p>
          <a:p>
            <a:pPr marL="342900" indent="-342900">
              <a:buAutoNum type="arabicPeriod"/>
            </a:pPr>
            <a:endParaRPr lang="en-US" altLang="zh-HK"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AutoNum type="arabicPeriod"/>
            </a:pPr>
            <a:r>
              <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rPr>
              <a:t>Simple is the best, sometimes we think too complicated</a:t>
            </a:r>
          </a:p>
          <a:p>
            <a:pPr marL="342900" indent="-342900">
              <a:buAutoNum type="arabicPeriod"/>
            </a:pPr>
            <a:endParaRPr lang="en-US" altLang="zh-HK"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AutoNum type="arabicPeriod"/>
            </a:pPr>
            <a:r>
              <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rPr>
              <a:t>Running out of time, as one week is not quit enough</a:t>
            </a:r>
          </a:p>
          <a:p>
            <a:pPr marL="342900" indent="-342900">
              <a:buAutoNum type="arabicPeriod"/>
            </a:pPr>
            <a:endPar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indent="-342900">
              <a:buAutoNum type="arabicPeriod"/>
            </a:pPr>
            <a:r>
              <a:rPr lang="en-US" altLang="zh-HK" dirty="0">
                <a:solidFill>
                  <a:schemeClr val="tx1">
                    <a:lumMod val="85000"/>
                    <a:lumOff val="15000"/>
                  </a:schemeClr>
                </a:solidFill>
                <a:latin typeface="Calibri" panose="020F0502020204030204" pitchFamily="34" charset="0"/>
                <a:cs typeface="Calibri" panose="020F0502020204030204" pitchFamily="34" charset="0"/>
              </a:rPr>
              <a:t>Split the work should more evenly to ensure it all worked</a:t>
            </a:r>
            <a:endPar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indent="-342900">
              <a:buAutoNum type="arabicPeriod"/>
            </a:pPr>
            <a:endParaRPr lang="en-US" altLang="zh-HK" dirty="0">
              <a:solidFill>
                <a:schemeClr val="tx1">
                  <a:lumMod val="85000"/>
                  <a:lumOff val="15000"/>
                </a:schemeClr>
              </a:solidFill>
              <a:latin typeface="Calibri" panose="020F0502020204030204" pitchFamily="34" charset="0"/>
              <a:cs typeface="Calibri" panose="020F0502020204030204" pitchFamily="34" charset="0"/>
            </a:endParaRPr>
          </a:p>
          <a:p>
            <a:endParaRPr lang="en-US" altLang="zh-HK" sz="1800" b="0" i="0" dirty="0">
              <a:solidFill>
                <a:schemeClr val="tx1">
                  <a:lumMod val="85000"/>
                  <a:lumOff val="15000"/>
                </a:schemeClr>
              </a:solidFill>
              <a:effectLst/>
              <a:latin typeface="Calibri" panose="020F0502020204030204" pitchFamily="34" charset="0"/>
              <a:cs typeface="Calibri" panose="020F0502020204030204" pitchFamily="34" charset="0"/>
            </a:endParaRPr>
          </a:p>
          <a:p>
            <a:pPr marL="342900" indent="-342900">
              <a:buAutoNum type="arabicPeriod"/>
            </a:pPr>
            <a:endParaRPr lang="en-US" altLang="ko-KR" sz="1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AutoNum type="arabicPeriod"/>
            </a:pPr>
            <a:endParaRPr lang="en-US" altLang="ko-KR" sz="1800"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11" name="圖片 10">
            <a:extLst>
              <a:ext uri="{FF2B5EF4-FFF2-40B4-BE49-F238E27FC236}">
                <a16:creationId xmlns:a16="http://schemas.microsoft.com/office/drawing/2014/main" id="{49CEE2A2-4E0F-618C-9211-22BEF0C94D57}"/>
              </a:ext>
            </a:extLst>
          </p:cNvPr>
          <p:cNvPicPr>
            <a:picLocks noChangeAspect="1"/>
          </p:cNvPicPr>
          <p:nvPr/>
        </p:nvPicPr>
        <p:blipFill>
          <a:blip r:embed="rId2"/>
          <a:stretch>
            <a:fillRect/>
          </a:stretch>
        </p:blipFill>
        <p:spPr>
          <a:xfrm>
            <a:off x="1202117" y="1818548"/>
            <a:ext cx="3077332" cy="4081200"/>
          </a:xfrm>
          <a:prstGeom prst="rect">
            <a:avLst/>
          </a:prstGeom>
          <a:ln>
            <a:solidFill>
              <a:schemeClr val="accent4">
                <a:lumMod val="50000"/>
              </a:schemeClr>
            </a:solidFill>
          </a:ln>
        </p:spPr>
      </p:pic>
    </p:spTree>
    <p:extLst>
      <p:ext uri="{BB962C8B-B14F-4D97-AF65-F5344CB8AC3E}">
        <p14:creationId xmlns:p14="http://schemas.microsoft.com/office/powerpoint/2010/main" val="292219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5A6942F-1ADF-4C6B-A67E-FFDC8FB3D06E}"/>
              </a:ext>
            </a:extLst>
          </p:cNvPr>
          <p:cNvSpPr/>
          <p:nvPr/>
        </p:nvSpPr>
        <p:spPr>
          <a:xfrm>
            <a:off x="3274266" y="2894563"/>
            <a:ext cx="5509241" cy="66768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000" dirty="0"/>
              <a:t>https://github.com/DanielUniqueLettersHere/CS401_Group5_BlackJack</a:t>
            </a:r>
            <a:endParaRPr lang="ko-KR" altLang="en-US" sz="2000" dirty="0"/>
          </a:p>
        </p:txBody>
      </p:sp>
      <p:sp>
        <p:nvSpPr>
          <p:cNvPr id="28" name="Freeform: Shape 27">
            <a:extLst>
              <a:ext uri="{FF2B5EF4-FFF2-40B4-BE49-F238E27FC236}">
                <a16:creationId xmlns:a16="http://schemas.microsoft.com/office/drawing/2014/main" id="{3AFD77A6-EA86-4894-A658-C469A6D92B63}"/>
              </a:ext>
            </a:extLst>
          </p:cNvPr>
          <p:cNvSpPr/>
          <p:nvPr/>
        </p:nvSpPr>
        <p:spPr>
          <a:xfrm>
            <a:off x="1746314" y="213483"/>
            <a:ext cx="8821270" cy="5758978"/>
          </a:xfrm>
          <a:custGeom>
            <a:avLst/>
            <a:gdLst>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6764237 w 8821270"/>
              <a:gd name="connsiteY6" fmla="*/ 12 h 5758978"/>
              <a:gd name="connsiteX7" fmla="*/ 6792065 w 8821270"/>
              <a:gd name="connsiteY7" fmla="*/ 2308 h 5758978"/>
              <a:gd name="connsiteX8" fmla="*/ 6872171 w 8821270"/>
              <a:gd name="connsiteY8" fmla="*/ 16613 h 5758978"/>
              <a:gd name="connsiteX9" fmla="*/ 7040968 w 8821270"/>
              <a:gd name="connsiteY9" fmla="*/ 151078 h 5758978"/>
              <a:gd name="connsiteX10" fmla="*/ 7003774 w 8821270"/>
              <a:gd name="connsiteY10" fmla="*/ 188271 h 5758978"/>
              <a:gd name="connsiteX11" fmla="*/ 6780620 w 8821270"/>
              <a:gd name="connsiteY11" fmla="*/ 188271 h 5758978"/>
              <a:gd name="connsiteX12" fmla="*/ 6726263 w 8821270"/>
              <a:gd name="connsiteY12" fmla="*/ 242629 h 5758978"/>
              <a:gd name="connsiteX13" fmla="*/ 6726263 w 8821270"/>
              <a:gd name="connsiteY13" fmla="*/ 368512 h 5758978"/>
              <a:gd name="connsiteX14" fmla="*/ 6780620 w 8821270"/>
              <a:gd name="connsiteY14" fmla="*/ 422870 h 5758978"/>
              <a:gd name="connsiteX15" fmla="*/ 7003774 w 8821270"/>
              <a:gd name="connsiteY15" fmla="*/ 422870 h 5758978"/>
              <a:gd name="connsiteX16" fmla="*/ 7040968 w 8821270"/>
              <a:gd name="connsiteY16" fmla="*/ 460062 h 5758978"/>
              <a:gd name="connsiteX17" fmla="*/ 6872171 w 8821270"/>
              <a:gd name="connsiteY17" fmla="*/ 594527 h 5758978"/>
              <a:gd name="connsiteX18" fmla="*/ 6792065 w 8821270"/>
              <a:gd name="connsiteY18" fmla="*/ 608832 h 5758978"/>
              <a:gd name="connsiteX19" fmla="*/ 6603241 w 8821270"/>
              <a:gd name="connsiteY19" fmla="*/ 523003 h 5758978"/>
              <a:gd name="connsiteX20" fmla="*/ 6560327 w 8821270"/>
              <a:gd name="connsiteY20" fmla="*/ 451479 h 5758978"/>
              <a:gd name="connsiteX21" fmla="*/ 6068378 w 8821270"/>
              <a:gd name="connsiteY21" fmla="*/ 451479 h 5758978"/>
              <a:gd name="connsiteX22" fmla="*/ 6068378 w 8821270"/>
              <a:gd name="connsiteY22" fmla="*/ 450886 h 5758978"/>
              <a:gd name="connsiteX23" fmla="*/ 294894 w 8821270"/>
              <a:gd name="connsiteY23" fmla="*/ 450886 h 5758978"/>
              <a:gd name="connsiteX24" fmla="*/ 294894 w 8821270"/>
              <a:gd name="connsiteY24" fmla="*/ 5316637 h 5758978"/>
              <a:gd name="connsiteX25" fmla="*/ 8404478 w 8821270"/>
              <a:gd name="connsiteY25" fmla="*/ 5316637 h 5758978"/>
              <a:gd name="connsiteX26" fmla="*/ 8404478 w 8821270"/>
              <a:gd name="connsiteY26" fmla="*/ 2910717 h 5758978"/>
              <a:gd name="connsiteX27" fmla="*/ 840609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6151 w 8821270"/>
              <a:gd name="connsiteY33" fmla="*/ 2910717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910717 h 5758978"/>
              <a:gd name="connsiteX29" fmla="*/ 8406098 w 8821270"/>
              <a:gd name="connsiteY29" fmla="*/ 2605328 h 5758978"/>
              <a:gd name="connsiteX30" fmla="*/ 8286665 w 8821270"/>
              <a:gd name="connsiteY30" fmla="*/ 2383524 h 5758978"/>
              <a:gd name="connsiteX31" fmla="*/ 8553968 w 8821270"/>
              <a:gd name="connsiteY31" fmla="*/ 2116220 h 5758978"/>
              <a:gd name="connsiteX32" fmla="*/ 8821270 w 8821270"/>
              <a:gd name="connsiteY32" fmla="*/ 2383524 h 5758978"/>
              <a:gd name="connsiteX33" fmla="*/ 8696151 w 8821270"/>
              <a:gd name="connsiteY33" fmla="*/ 2608172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9372 w 8821270"/>
              <a:gd name="connsiteY33" fmla="*/ 2910717 h 5758978"/>
              <a:gd name="connsiteX34" fmla="*/ 8699372 w 8821270"/>
              <a:gd name="connsiteY34" fmla="*/ 5758978 h 5758978"/>
              <a:gd name="connsiteX35" fmla="*/ 0 w 8821270"/>
              <a:gd name="connsiteY35" fmla="*/ 5758978 h 5758978"/>
              <a:gd name="connsiteX36" fmla="*/ 0 w 8821270"/>
              <a:gd name="connsiteY36" fmla="*/ 400342 h 5758978"/>
              <a:gd name="connsiteX37" fmla="*/ 244350 w 8821270"/>
              <a:gd name="connsiteY37" fmla="*/ 155992 h 5758978"/>
              <a:gd name="connsiteX38" fmla="*/ 6073711 w 8821270"/>
              <a:gd name="connsiteY38" fmla="*/ 155992 h 5758978"/>
              <a:gd name="connsiteX39" fmla="*/ 6560327 w 8821270"/>
              <a:gd name="connsiteY39" fmla="*/ 159661 h 5758978"/>
              <a:gd name="connsiteX40" fmla="*/ 6603241 w 8821270"/>
              <a:gd name="connsiteY40" fmla="*/ 88137 h 5758978"/>
              <a:gd name="connsiteX41" fmla="*/ 6764237 w 8821270"/>
              <a:gd name="connsiteY41" fmla="*/ 12 h 57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21270" h="5758978">
                <a:moveTo>
                  <a:pt x="8471502" y="2244184"/>
                </a:moveTo>
                <a:lnTo>
                  <a:pt x="8391880" y="2380680"/>
                </a:lnTo>
                <a:lnTo>
                  <a:pt x="8471502" y="2517175"/>
                </a:lnTo>
                <a:lnTo>
                  <a:pt x="8627902" y="2517175"/>
                </a:lnTo>
                <a:lnTo>
                  <a:pt x="8707524" y="2380680"/>
                </a:lnTo>
                <a:lnTo>
                  <a:pt x="8627902" y="2244184"/>
                </a:lnTo>
                <a:lnTo>
                  <a:pt x="8471502" y="2244184"/>
                </a:lnTo>
                <a:close/>
                <a:moveTo>
                  <a:pt x="6764237" y="12"/>
                </a:moveTo>
                <a:cubicBezTo>
                  <a:pt x="6773468" y="118"/>
                  <a:pt x="6782766" y="878"/>
                  <a:pt x="6792065" y="2308"/>
                </a:cubicBezTo>
                <a:lnTo>
                  <a:pt x="6872171" y="16613"/>
                </a:lnTo>
                <a:cubicBezTo>
                  <a:pt x="6935112" y="28057"/>
                  <a:pt x="7040968" y="85276"/>
                  <a:pt x="7040968" y="151078"/>
                </a:cubicBezTo>
                <a:cubicBezTo>
                  <a:pt x="7040968" y="171105"/>
                  <a:pt x="7023801" y="188271"/>
                  <a:pt x="7003774" y="188271"/>
                </a:cubicBezTo>
                <a:lnTo>
                  <a:pt x="6780620" y="188271"/>
                </a:lnTo>
                <a:cubicBezTo>
                  <a:pt x="6749150" y="188271"/>
                  <a:pt x="6726263" y="214020"/>
                  <a:pt x="6726263" y="242629"/>
                </a:cubicBezTo>
                <a:lnTo>
                  <a:pt x="6726263" y="368512"/>
                </a:lnTo>
                <a:cubicBezTo>
                  <a:pt x="6726263" y="399982"/>
                  <a:pt x="6752010" y="422870"/>
                  <a:pt x="6780620" y="422870"/>
                </a:cubicBezTo>
                <a:lnTo>
                  <a:pt x="7003774" y="422870"/>
                </a:lnTo>
                <a:cubicBezTo>
                  <a:pt x="7023801" y="422870"/>
                  <a:pt x="7040968" y="440036"/>
                  <a:pt x="7040968" y="460062"/>
                </a:cubicBezTo>
                <a:cubicBezTo>
                  <a:pt x="7040968" y="525865"/>
                  <a:pt x="6937972" y="583084"/>
                  <a:pt x="6872171" y="594527"/>
                </a:cubicBezTo>
                <a:lnTo>
                  <a:pt x="6792065" y="608832"/>
                </a:lnTo>
                <a:cubicBezTo>
                  <a:pt x="6717679" y="620277"/>
                  <a:pt x="6643294" y="588805"/>
                  <a:pt x="6603241" y="523003"/>
                </a:cubicBezTo>
                <a:lnTo>
                  <a:pt x="6560327" y="451479"/>
                </a:lnTo>
                <a:lnTo>
                  <a:pt x="6068378" y="451479"/>
                </a:lnTo>
                <a:lnTo>
                  <a:pt x="6068378" y="450886"/>
                </a:lnTo>
                <a:lnTo>
                  <a:pt x="294894" y="450886"/>
                </a:lnTo>
                <a:lnTo>
                  <a:pt x="294894" y="5316637"/>
                </a:lnTo>
                <a:lnTo>
                  <a:pt x="8404478" y="5316637"/>
                </a:lnTo>
                <a:lnTo>
                  <a:pt x="8404478" y="2910717"/>
                </a:lnTo>
                <a:lnTo>
                  <a:pt x="8406098" y="2605328"/>
                </a:lnTo>
                <a:cubicBezTo>
                  <a:pt x="8332163" y="2559830"/>
                  <a:pt x="8283822" y="2474520"/>
                  <a:pt x="8286665" y="2383524"/>
                </a:cubicBezTo>
                <a:cubicBezTo>
                  <a:pt x="8286665" y="2235654"/>
                  <a:pt x="8406098" y="2116220"/>
                  <a:pt x="8553968" y="2116220"/>
                </a:cubicBezTo>
                <a:cubicBezTo>
                  <a:pt x="8701837" y="2116220"/>
                  <a:pt x="8821270" y="2235654"/>
                  <a:pt x="8821270" y="2383524"/>
                </a:cubicBezTo>
                <a:cubicBezTo>
                  <a:pt x="8821270" y="2477363"/>
                  <a:pt x="8770085" y="2559830"/>
                  <a:pt x="8696151" y="2608172"/>
                </a:cubicBezTo>
                <a:cubicBezTo>
                  <a:pt x="8697225" y="2709020"/>
                  <a:pt x="8698298" y="2809869"/>
                  <a:pt x="8699372" y="2910717"/>
                </a:cubicBezTo>
                <a:lnTo>
                  <a:pt x="8699372" y="5758978"/>
                </a:lnTo>
                <a:lnTo>
                  <a:pt x="0" y="5758978"/>
                </a:lnTo>
                <a:lnTo>
                  <a:pt x="0" y="400342"/>
                </a:lnTo>
                <a:cubicBezTo>
                  <a:pt x="0" y="265392"/>
                  <a:pt x="109400" y="155992"/>
                  <a:pt x="244350" y="155992"/>
                </a:cubicBezTo>
                <a:lnTo>
                  <a:pt x="6073711" y="155992"/>
                </a:lnTo>
                <a:lnTo>
                  <a:pt x="6560327" y="159661"/>
                </a:lnTo>
                <a:lnTo>
                  <a:pt x="6603241" y="88137"/>
                </a:lnTo>
                <a:cubicBezTo>
                  <a:pt x="6638288" y="30561"/>
                  <a:pt x="6699619" y="-731"/>
                  <a:pt x="6764237" y="12"/>
                </a:cubicBezTo>
                <a:close/>
              </a:path>
            </a:pathLst>
          </a:custGeom>
          <a:solidFill>
            <a:schemeClr val="accent1"/>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p>
        </p:txBody>
      </p:sp>
      <p:sp>
        <p:nvSpPr>
          <p:cNvPr id="10" name="Rectangle 13">
            <a:extLst>
              <a:ext uri="{FF2B5EF4-FFF2-40B4-BE49-F238E27FC236}">
                <a16:creationId xmlns:a16="http://schemas.microsoft.com/office/drawing/2014/main" id="{04B19455-C4F1-43CC-88E5-E9B74AE638DB}"/>
              </a:ext>
            </a:extLst>
          </p:cNvPr>
          <p:cNvSpPr/>
          <p:nvPr userDrawn="1"/>
        </p:nvSpPr>
        <p:spPr>
          <a:xfrm>
            <a:off x="566738" y="5972461"/>
            <a:ext cx="11058524" cy="294894"/>
          </a:xfrm>
          <a:prstGeom prst="rect">
            <a:avLst/>
          </a:prstGeom>
          <a:solidFill>
            <a:schemeClr val="accent1"/>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1" name="Trapezoid 14">
            <a:extLst>
              <a:ext uri="{FF2B5EF4-FFF2-40B4-BE49-F238E27FC236}">
                <a16:creationId xmlns:a16="http://schemas.microsoft.com/office/drawing/2014/main" id="{D3ACE080-8703-4D58-ABF1-06052FECB6D1}"/>
              </a:ext>
            </a:extLst>
          </p:cNvPr>
          <p:cNvSpPr/>
          <p:nvPr userDrawn="1"/>
        </p:nvSpPr>
        <p:spPr>
          <a:xfrm rot="10800000">
            <a:off x="566738" y="6267355"/>
            <a:ext cx="11058524" cy="221171"/>
          </a:xfrm>
          <a:prstGeom prst="trapezoid">
            <a:avLst>
              <a:gd name="adj" fmla="val 129851"/>
            </a:avLst>
          </a:prstGeom>
          <a:solidFill>
            <a:schemeClr val="accent1">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17">
            <a:extLst>
              <a:ext uri="{FF2B5EF4-FFF2-40B4-BE49-F238E27FC236}">
                <a16:creationId xmlns:a16="http://schemas.microsoft.com/office/drawing/2014/main" id="{125E4953-BDE3-416E-A3B7-63D4887780A9}"/>
              </a:ext>
            </a:extLst>
          </p:cNvPr>
          <p:cNvSpPr/>
          <p:nvPr userDrawn="1"/>
        </p:nvSpPr>
        <p:spPr>
          <a:xfrm>
            <a:off x="5509241" y="6061316"/>
            <a:ext cx="1173517" cy="106441"/>
          </a:xfrm>
          <a:prstGeom prst="rect">
            <a:avLst/>
          </a:prstGeom>
          <a:gradFill>
            <a:gsLst>
              <a:gs pos="0">
                <a:schemeClr val="bg1">
                  <a:alpha val="19000"/>
                </a:schemeClr>
              </a:gs>
              <a:gs pos="100000">
                <a:schemeClr val="bg1">
                  <a:alpha val="10000"/>
                </a:schemeClr>
              </a:gs>
            </a:gsLst>
            <a:lin ang="5400000" scaled="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9" name="Oval 21">
            <a:extLst>
              <a:ext uri="{FF2B5EF4-FFF2-40B4-BE49-F238E27FC236}">
                <a16:creationId xmlns:a16="http://schemas.microsoft.com/office/drawing/2014/main" id="{8D60751B-D3CF-4E41-AEE4-5DA5D30683B8}"/>
              </a:ext>
            </a:extLst>
          </p:cNvPr>
          <p:cNvSpPr>
            <a:spLocks noChangeAspect="1"/>
          </p:cNvSpPr>
          <p:nvPr/>
        </p:nvSpPr>
        <p:spPr>
          <a:xfrm>
            <a:off x="8715045" y="108917"/>
            <a:ext cx="2672629" cy="217098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4">
            <a:extLst>
              <a:ext uri="{FF2B5EF4-FFF2-40B4-BE49-F238E27FC236}">
                <a16:creationId xmlns:a16="http://schemas.microsoft.com/office/drawing/2014/main" id="{11B26538-C2CB-4C44-ADEF-FE27A6081639}"/>
              </a:ext>
            </a:extLst>
          </p:cNvPr>
          <p:cNvSpPr/>
          <p:nvPr/>
        </p:nvSpPr>
        <p:spPr>
          <a:xfrm rot="10800000">
            <a:off x="2238396" y="2246393"/>
            <a:ext cx="6788157" cy="1644818"/>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Title 2">
            <a:extLst>
              <a:ext uri="{FF2B5EF4-FFF2-40B4-BE49-F238E27FC236}">
                <a16:creationId xmlns:a16="http://schemas.microsoft.com/office/drawing/2014/main" id="{0C755E24-881A-46C8-A174-4BA48DB858A9}"/>
              </a:ext>
            </a:extLst>
          </p:cNvPr>
          <p:cNvSpPr txBox="1">
            <a:spLocks/>
          </p:cNvSpPr>
          <p:nvPr/>
        </p:nvSpPr>
        <p:spPr>
          <a:xfrm rot="16200000">
            <a:off x="-1427750" y="2874341"/>
            <a:ext cx="5388509" cy="708133"/>
          </a:xfrm>
          <a:prstGeom prst="rect">
            <a:avLst/>
          </a:prstGeom>
        </p:spPr>
        <p:txBody>
          <a:bodyPr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800">
                <a:solidFill>
                  <a:schemeClr val="accent2"/>
                </a:solidFill>
              </a:rPr>
              <a:t>github</a:t>
            </a:r>
            <a:endParaRPr lang="ko-KR" altLang="en-US" sz="4800" dirty="0">
              <a:solidFill>
                <a:schemeClr val="accent2"/>
              </a:solidFill>
            </a:endParaRPr>
          </a:p>
        </p:txBody>
      </p:sp>
    </p:spTree>
    <p:extLst>
      <p:ext uri="{BB962C8B-B14F-4D97-AF65-F5344CB8AC3E}">
        <p14:creationId xmlns:p14="http://schemas.microsoft.com/office/powerpoint/2010/main" val="381616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8B760-A996-40FE-B073-90C028257C92}"/>
              </a:ext>
            </a:extLst>
          </p:cNvPr>
          <p:cNvGrpSpPr/>
          <p:nvPr/>
        </p:nvGrpSpPr>
        <p:grpSpPr>
          <a:xfrm>
            <a:off x="3893745" y="1226745"/>
            <a:ext cx="4404510" cy="4404510"/>
            <a:chOff x="3561288" y="1226745"/>
            <a:chExt cx="4740740" cy="4740740"/>
          </a:xfrm>
        </p:grpSpPr>
        <p:sp>
          <p:nvSpPr>
            <p:cNvPr id="32" name="Rectangle: Rounded Corners 31">
              <a:extLst>
                <a:ext uri="{FF2B5EF4-FFF2-40B4-BE49-F238E27FC236}">
                  <a16:creationId xmlns:a16="http://schemas.microsoft.com/office/drawing/2014/main" id="{43CCBE19-43AE-4596-9774-11F1CDA66EE3}"/>
                </a:ext>
              </a:extLst>
            </p:cNvPr>
            <p:cNvSpPr>
              <a:spLocks noChangeAspect="1"/>
            </p:cNvSpPr>
            <p:nvPr/>
          </p:nvSpPr>
          <p:spPr>
            <a:xfrm rot="18900000">
              <a:off x="3561288" y="1226745"/>
              <a:ext cx="4740740" cy="4740740"/>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187D97BF-5D54-462E-A9F5-4D06C775F83D}"/>
                </a:ext>
              </a:extLst>
            </p:cNvPr>
            <p:cNvSpPr>
              <a:spLocks noChangeAspect="1"/>
            </p:cNvSpPr>
            <p:nvPr/>
          </p:nvSpPr>
          <p:spPr>
            <a:xfrm rot="18900000">
              <a:off x="3748242" y="1413699"/>
              <a:ext cx="4366833" cy="436683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4D4B9BF8-238A-446D-90D5-29C163B4B9F0}"/>
                </a:ext>
              </a:extLst>
            </p:cNvPr>
            <p:cNvSpPr>
              <a:spLocks noChangeAspect="1"/>
            </p:cNvSpPr>
            <p:nvPr/>
          </p:nvSpPr>
          <p:spPr>
            <a:xfrm rot="18900000">
              <a:off x="3866816" y="1532273"/>
              <a:ext cx="4129684" cy="4129684"/>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rapezoid 18">
            <a:extLst>
              <a:ext uri="{FF2B5EF4-FFF2-40B4-BE49-F238E27FC236}">
                <a16:creationId xmlns:a16="http://schemas.microsoft.com/office/drawing/2014/main" id="{764A0E90-AA10-4F04-B55B-D16094DEB6BA}"/>
              </a:ext>
            </a:extLst>
          </p:cNvPr>
          <p:cNvSpPr/>
          <p:nvPr/>
        </p:nvSpPr>
        <p:spPr>
          <a:xfrm rot="10800000">
            <a:off x="4505929" y="2029216"/>
            <a:ext cx="3188286" cy="1764186"/>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36" name="Freeform: Shape 35">
            <a:extLst>
              <a:ext uri="{FF2B5EF4-FFF2-40B4-BE49-F238E27FC236}">
                <a16:creationId xmlns:a16="http://schemas.microsoft.com/office/drawing/2014/main" id="{67F73F88-792E-4C1E-AC87-14A70BA07B8C}"/>
              </a:ext>
            </a:extLst>
          </p:cNvPr>
          <p:cNvSpPr/>
          <p:nvPr/>
        </p:nvSpPr>
        <p:spPr>
          <a:xfrm>
            <a:off x="5313858" y="2370647"/>
            <a:ext cx="318603" cy="955805"/>
          </a:xfrm>
          <a:custGeom>
            <a:avLst/>
            <a:gdLst>
              <a:gd name="connsiteX0" fmla="*/ 332445 w 461376"/>
              <a:gd name="connsiteY0" fmla="*/ 1024880 h 1384128"/>
              <a:gd name="connsiteX1" fmla="*/ 332445 w 461376"/>
              <a:gd name="connsiteY1" fmla="*/ 352040 h 1384128"/>
              <a:gd name="connsiteX2" fmla="*/ 380505 w 461376"/>
              <a:gd name="connsiteY2" fmla="*/ 323204 h 1384128"/>
              <a:gd name="connsiteX3" fmla="*/ 438177 w 461376"/>
              <a:gd name="connsiteY3" fmla="*/ 196325 h 1384128"/>
              <a:gd name="connsiteX4" fmla="*/ 428565 w 461376"/>
              <a:gd name="connsiteY4" fmla="*/ 142498 h 1384128"/>
              <a:gd name="connsiteX5" fmla="*/ 338212 w 461376"/>
              <a:gd name="connsiteY5" fmla="*/ 29076 h 1384128"/>
              <a:gd name="connsiteX6" fmla="*/ 313221 w 461376"/>
              <a:gd name="connsiteY6" fmla="*/ 54068 h 1384128"/>
              <a:gd name="connsiteX7" fmla="*/ 313221 w 461376"/>
              <a:gd name="connsiteY7" fmla="*/ 204015 h 1384128"/>
              <a:gd name="connsiteX8" fmla="*/ 276696 w 461376"/>
              <a:gd name="connsiteY8" fmla="*/ 240540 h 1384128"/>
              <a:gd name="connsiteX9" fmla="*/ 192110 w 461376"/>
              <a:gd name="connsiteY9" fmla="*/ 240540 h 1384128"/>
              <a:gd name="connsiteX10" fmla="*/ 155584 w 461376"/>
              <a:gd name="connsiteY10" fmla="*/ 204015 h 1384128"/>
              <a:gd name="connsiteX11" fmla="*/ 155584 w 461376"/>
              <a:gd name="connsiteY11" fmla="*/ 54068 h 1384128"/>
              <a:gd name="connsiteX12" fmla="*/ 130593 w 461376"/>
              <a:gd name="connsiteY12" fmla="*/ 29076 h 1384128"/>
              <a:gd name="connsiteX13" fmla="*/ 40240 w 461376"/>
              <a:gd name="connsiteY13" fmla="*/ 142498 h 1384128"/>
              <a:gd name="connsiteX14" fmla="*/ 30628 w 461376"/>
              <a:gd name="connsiteY14" fmla="*/ 196325 h 1384128"/>
              <a:gd name="connsiteX15" fmla="*/ 88300 w 461376"/>
              <a:gd name="connsiteY15" fmla="*/ 323204 h 1384128"/>
              <a:gd name="connsiteX16" fmla="*/ 136360 w 461376"/>
              <a:gd name="connsiteY16" fmla="*/ 352040 h 1384128"/>
              <a:gd name="connsiteX17" fmla="*/ 136360 w 461376"/>
              <a:gd name="connsiteY17" fmla="*/ 1022957 h 1384128"/>
              <a:gd name="connsiteX18" fmla="*/ 51775 w 461376"/>
              <a:gd name="connsiteY18" fmla="*/ 1174827 h 1384128"/>
              <a:gd name="connsiteX19" fmla="*/ 232480 w 461376"/>
              <a:gd name="connsiteY19" fmla="*/ 1355533 h 1384128"/>
              <a:gd name="connsiteX20" fmla="*/ 413186 w 461376"/>
              <a:gd name="connsiteY20" fmla="*/ 1174827 h 1384128"/>
              <a:gd name="connsiteX21" fmla="*/ 332445 w 461376"/>
              <a:gd name="connsiteY21" fmla="*/ 1024880 h 1384128"/>
              <a:gd name="connsiteX22" fmla="*/ 288230 w 461376"/>
              <a:gd name="connsiteY22" fmla="*/ 1269025 h 1384128"/>
              <a:gd name="connsiteX23" fmla="*/ 182498 w 461376"/>
              <a:gd name="connsiteY23" fmla="*/ 1269025 h 1384128"/>
              <a:gd name="connsiteX24" fmla="*/ 128671 w 461376"/>
              <a:gd name="connsiteY24" fmla="*/ 1176749 h 1384128"/>
              <a:gd name="connsiteX25" fmla="*/ 182498 w 461376"/>
              <a:gd name="connsiteY25" fmla="*/ 1084474 h 1384128"/>
              <a:gd name="connsiteX26" fmla="*/ 288230 w 461376"/>
              <a:gd name="connsiteY26" fmla="*/ 1084474 h 1384128"/>
              <a:gd name="connsiteX27" fmla="*/ 342057 w 461376"/>
              <a:gd name="connsiteY27" fmla="*/ 1176749 h 1384128"/>
              <a:gd name="connsiteX28" fmla="*/ 288230 w 461376"/>
              <a:gd name="connsiteY28" fmla="*/ 1269025 h 138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376" h="1384128">
                <a:moveTo>
                  <a:pt x="332445" y="1024880"/>
                </a:moveTo>
                <a:lnTo>
                  <a:pt x="332445" y="352040"/>
                </a:lnTo>
                <a:lnTo>
                  <a:pt x="380505" y="323204"/>
                </a:lnTo>
                <a:cubicBezTo>
                  <a:pt x="424720" y="296290"/>
                  <a:pt x="445867" y="246308"/>
                  <a:pt x="438177" y="196325"/>
                </a:cubicBezTo>
                <a:lnTo>
                  <a:pt x="428565" y="142498"/>
                </a:lnTo>
                <a:cubicBezTo>
                  <a:pt x="420876" y="98283"/>
                  <a:pt x="382428" y="29076"/>
                  <a:pt x="338212" y="29076"/>
                </a:cubicBezTo>
                <a:cubicBezTo>
                  <a:pt x="324756" y="29076"/>
                  <a:pt x="313221" y="40611"/>
                  <a:pt x="313221" y="54068"/>
                </a:cubicBezTo>
                <a:lnTo>
                  <a:pt x="313221" y="204015"/>
                </a:lnTo>
                <a:cubicBezTo>
                  <a:pt x="313221" y="223239"/>
                  <a:pt x="297842" y="240540"/>
                  <a:pt x="276696" y="240540"/>
                </a:cubicBezTo>
                <a:lnTo>
                  <a:pt x="192110" y="240540"/>
                </a:lnTo>
                <a:cubicBezTo>
                  <a:pt x="172886" y="240540"/>
                  <a:pt x="155584" y="225161"/>
                  <a:pt x="155584" y="204015"/>
                </a:cubicBezTo>
                <a:lnTo>
                  <a:pt x="155584" y="54068"/>
                </a:lnTo>
                <a:cubicBezTo>
                  <a:pt x="155584" y="40611"/>
                  <a:pt x="144050" y="29076"/>
                  <a:pt x="130593" y="29076"/>
                </a:cubicBezTo>
                <a:cubicBezTo>
                  <a:pt x="86378" y="29076"/>
                  <a:pt x="47930" y="100205"/>
                  <a:pt x="40240" y="142498"/>
                </a:cubicBezTo>
                <a:lnTo>
                  <a:pt x="30628" y="196325"/>
                </a:lnTo>
                <a:cubicBezTo>
                  <a:pt x="22939" y="246308"/>
                  <a:pt x="44085" y="296290"/>
                  <a:pt x="88300" y="323204"/>
                </a:cubicBezTo>
                <a:lnTo>
                  <a:pt x="136360" y="352040"/>
                </a:lnTo>
                <a:lnTo>
                  <a:pt x="136360" y="1022957"/>
                </a:lnTo>
                <a:cubicBezTo>
                  <a:pt x="86378" y="1055638"/>
                  <a:pt x="51775" y="1111388"/>
                  <a:pt x="51775" y="1174827"/>
                </a:cubicBezTo>
                <a:cubicBezTo>
                  <a:pt x="51775" y="1274792"/>
                  <a:pt x="132516" y="1355533"/>
                  <a:pt x="232480" y="1355533"/>
                </a:cubicBezTo>
                <a:cubicBezTo>
                  <a:pt x="332445" y="1355533"/>
                  <a:pt x="413186" y="1274792"/>
                  <a:pt x="413186" y="1174827"/>
                </a:cubicBezTo>
                <a:cubicBezTo>
                  <a:pt x="415108" y="1113310"/>
                  <a:pt x="382428" y="1055638"/>
                  <a:pt x="332445" y="1024880"/>
                </a:cubicBezTo>
                <a:close/>
                <a:moveTo>
                  <a:pt x="288230" y="1269025"/>
                </a:moveTo>
                <a:lnTo>
                  <a:pt x="182498" y="1269025"/>
                </a:lnTo>
                <a:lnTo>
                  <a:pt x="128671" y="1176749"/>
                </a:lnTo>
                <a:lnTo>
                  <a:pt x="182498" y="1084474"/>
                </a:lnTo>
                <a:lnTo>
                  <a:pt x="288230" y="1084474"/>
                </a:lnTo>
                <a:lnTo>
                  <a:pt x="342057" y="1176749"/>
                </a:lnTo>
                <a:lnTo>
                  <a:pt x="288230" y="1269025"/>
                </a:lnTo>
                <a:close/>
              </a:path>
            </a:pathLst>
          </a:custGeom>
          <a:solidFill>
            <a:schemeClr val="bg1"/>
          </a:solidFill>
          <a:ln w="1920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BDDBDBF-E66C-4E30-A942-5A40B003A332}"/>
              </a:ext>
            </a:extLst>
          </p:cNvPr>
          <p:cNvSpPr/>
          <p:nvPr/>
        </p:nvSpPr>
        <p:spPr>
          <a:xfrm>
            <a:off x="6117495" y="2553561"/>
            <a:ext cx="322117" cy="32790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34923DC7-550C-4D59-B63C-ED91E1516E16}"/>
              </a:ext>
            </a:extLst>
          </p:cNvPr>
          <p:cNvGrpSpPr/>
          <p:nvPr/>
        </p:nvGrpSpPr>
        <p:grpSpPr>
          <a:xfrm>
            <a:off x="6221457" y="2566461"/>
            <a:ext cx="747239" cy="672805"/>
            <a:chOff x="4962321" y="3286116"/>
            <a:chExt cx="1475130" cy="1328189"/>
          </a:xfrm>
        </p:grpSpPr>
        <p:sp>
          <p:nvSpPr>
            <p:cNvPr id="45" name="Freeform: Shape 44">
              <a:extLst>
                <a:ext uri="{FF2B5EF4-FFF2-40B4-BE49-F238E27FC236}">
                  <a16:creationId xmlns:a16="http://schemas.microsoft.com/office/drawing/2014/main" id="{CE5365D1-147B-4E85-96C3-5825858D142A}"/>
                </a:ext>
              </a:extLst>
            </p:cNvPr>
            <p:cNvSpPr/>
            <p:nvPr/>
          </p:nvSpPr>
          <p:spPr>
            <a:xfrm>
              <a:off x="4962321" y="3907968"/>
              <a:ext cx="708241" cy="70633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7860C27E-36A8-4E64-B8ED-FDD042EBE945}"/>
                </a:ext>
              </a:extLst>
            </p:cNvPr>
            <p:cNvSpPr/>
            <p:nvPr/>
          </p:nvSpPr>
          <p:spPr>
            <a:xfrm>
              <a:off x="5449304" y="3286116"/>
              <a:ext cx="988147" cy="987501"/>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grpSp>
      <p:sp>
        <p:nvSpPr>
          <p:cNvPr id="49" name="Freeform: Shape 48">
            <a:extLst>
              <a:ext uri="{FF2B5EF4-FFF2-40B4-BE49-F238E27FC236}">
                <a16:creationId xmlns:a16="http://schemas.microsoft.com/office/drawing/2014/main" id="{38501154-EBF5-4221-8028-676F038AF6DD}"/>
              </a:ext>
            </a:extLst>
          </p:cNvPr>
          <p:cNvSpPr/>
          <p:nvPr/>
        </p:nvSpPr>
        <p:spPr>
          <a:xfrm>
            <a:off x="6334909" y="2243841"/>
            <a:ext cx="360580" cy="358577"/>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50" name="Oval 21">
            <a:extLst>
              <a:ext uri="{FF2B5EF4-FFF2-40B4-BE49-F238E27FC236}">
                <a16:creationId xmlns:a16="http://schemas.microsoft.com/office/drawing/2014/main" id="{90906E54-D5A3-42C5-A11E-5560CE659FD7}"/>
              </a:ext>
            </a:extLst>
          </p:cNvPr>
          <p:cNvSpPr>
            <a:spLocks noChangeAspect="1"/>
          </p:cNvSpPr>
          <p:nvPr/>
        </p:nvSpPr>
        <p:spPr>
          <a:xfrm>
            <a:off x="6537004" y="3075953"/>
            <a:ext cx="358764" cy="359612"/>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 name="Group 8">
            <a:extLst>
              <a:ext uri="{FF2B5EF4-FFF2-40B4-BE49-F238E27FC236}">
                <a16:creationId xmlns:a16="http://schemas.microsoft.com/office/drawing/2014/main" id="{759E4A3A-A044-4926-891F-C612C5C1D6B4}"/>
              </a:ext>
            </a:extLst>
          </p:cNvPr>
          <p:cNvGrpSpPr/>
          <p:nvPr/>
        </p:nvGrpSpPr>
        <p:grpSpPr>
          <a:xfrm>
            <a:off x="5178751" y="2370646"/>
            <a:ext cx="117483" cy="955805"/>
            <a:chOff x="2413986" y="1345118"/>
            <a:chExt cx="89038" cy="746934"/>
          </a:xfrm>
          <a:solidFill>
            <a:schemeClr val="bg1"/>
          </a:solidFill>
        </p:grpSpPr>
        <p:sp>
          <p:nvSpPr>
            <p:cNvPr id="62" name="Freeform: Shape 61">
              <a:extLst>
                <a:ext uri="{FF2B5EF4-FFF2-40B4-BE49-F238E27FC236}">
                  <a16:creationId xmlns:a16="http://schemas.microsoft.com/office/drawing/2014/main" id="{DA0BC6E2-2C84-49E1-928D-4B24F0C2EB2A}"/>
                </a:ext>
              </a:extLst>
            </p:cNvPr>
            <p:cNvSpPr/>
            <p:nvPr/>
          </p:nvSpPr>
          <p:spPr>
            <a:xfrm rot="10800000">
              <a:off x="2413986" y="1795787"/>
              <a:ext cx="89038" cy="296265"/>
            </a:xfrm>
            <a:custGeom>
              <a:avLst/>
              <a:gdLst>
                <a:gd name="connsiteX0" fmla="*/ 26163 w 139111"/>
                <a:gd name="connsiteY0" fmla="*/ 222208 h 296265"/>
                <a:gd name="connsiteX1" fmla="*/ 33180 w 139111"/>
                <a:gd name="connsiteY1" fmla="*/ 215191 h 296265"/>
                <a:gd name="connsiteX2" fmla="*/ 33180 w 139111"/>
                <a:gd name="connsiteY2" fmla="*/ 34393 h 296265"/>
                <a:gd name="connsiteX3" fmla="*/ 26163 w 139111"/>
                <a:gd name="connsiteY3" fmla="*/ 27376 h 296265"/>
                <a:gd name="connsiteX4" fmla="*/ 19146 w 139111"/>
                <a:gd name="connsiteY4" fmla="*/ 34393 h 296265"/>
                <a:gd name="connsiteX5" fmla="*/ 19146 w 139111"/>
                <a:gd name="connsiteY5" fmla="*/ 215191 h 296265"/>
                <a:gd name="connsiteX6" fmla="*/ 26163 w 139111"/>
                <a:gd name="connsiteY6" fmla="*/ 222208 h 296265"/>
                <a:gd name="connsiteX7" fmla="*/ 55041 w 139111"/>
                <a:gd name="connsiteY7" fmla="*/ 222208 h 296265"/>
                <a:gd name="connsiteX8" fmla="*/ 62058 w 139111"/>
                <a:gd name="connsiteY8" fmla="*/ 215191 h 296265"/>
                <a:gd name="connsiteX9" fmla="*/ 62058 w 139111"/>
                <a:gd name="connsiteY9" fmla="*/ 34393 h 296265"/>
                <a:gd name="connsiteX10" fmla="*/ 55041 w 139111"/>
                <a:gd name="connsiteY10" fmla="*/ 27376 h 296265"/>
                <a:gd name="connsiteX11" fmla="*/ 48024 w 139111"/>
                <a:gd name="connsiteY11" fmla="*/ 34393 h 296265"/>
                <a:gd name="connsiteX12" fmla="*/ 48024 w 139111"/>
                <a:gd name="connsiteY12" fmla="*/ 215191 h 296265"/>
                <a:gd name="connsiteX13" fmla="*/ 55041 w 139111"/>
                <a:gd name="connsiteY13" fmla="*/ 222208 h 296265"/>
                <a:gd name="connsiteX14" fmla="*/ 83918 w 139111"/>
                <a:gd name="connsiteY14" fmla="*/ 222208 h 296265"/>
                <a:gd name="connsiteX15" fmla="*/ 90935 w 139111"/>
                <a:gd name="connsiteY15" fmla="*/ 215191 h 296265"/>
                <a:gd name="connsiteX16" fmla="*/ 90935 w 139111"/>
                <a:gd name="connsiteY16" fmla="*/ 34393 h 296265"/>
                <a:gd name="connsiteX17" fmla="*/ 83918 w 139111"/>
                <a:gd name="connsiteY17" fmla="*/ 27376 h 296265"/>
                <a:gd name="connsiteX18" fmla="*/ 76901 w 139111"/>
                <a:gd name="connsiteY18" fmla="*/ 34393 h 296265"/>
                <a:gd name="connsiteX19" fmla="*/ 76901 w 139111"/>
                <a:gd name="connsiteY19" fmla="*/ 215191 h 296265"/>
                <a:gd name="connsiteX20" fmla="*/ 83918 w 139111"/>
                <a:gd name="connsiteY20" fmla="*/ 222208 h 296265"/>
                <a:gd name="connsiteX21" fmla="*/ 112796 w 139111"/>
                <a:gd name="connsiteY21" fmla="*/ 222208 h 296265"/>
                <a:gd name="connsiteX22" fmla="*/ 119813 w 139111"/>
                <a:gd name="connsiteY22" fmla="*/ 215191 h 296265"/>
                <a:gd name="connsiteX23" fmla="*/ 119813 w 139111"/>
                <a:gd name="connsiteY23" fmla="*/ 34393 h 296265"/>
                <a:gd name="connsiteX24" fmla="*/ 112796 w 139111"/>
                <a:gd name="connsiteY24" fmla="*/ 27376 h 296265"/>
                <a:gd name="connsiteX25" fmla="*/ 105779 w 139111"/>
                <a:gd name="connsiteY25" fmla="*/ 34393 h 296265"/>
                <a:gd name="connsiteX26" fmla="*/ 105779 w 139111"/>
                <a:gd name="connsiteY26" fmla="*/ 215191 h 296265"/>
                <a:gd name="connsiteX27" fmla="*/ 112796 w 139111"/>
                <a:gd name="connsiteY27" fmla="*/ 222208 h 296265"/>
                <a:gd name="connsiteX28" fmla="*/ 88513 w 139111"/>
                <a:gd name="connsiteY28" fmla="*/ 296265 h 296265"/>
                <a:gd name="connsiteX29" fmla="*/ 50735 w 139111"/>
                <a:gd name="connsiteY29" fmla="*/ 296265 h 296265"/>
                <a:gd name="connsiteX30" fmla="*/ 50660 w 139111"/>
                <a:gd name="connsiteY30" fmla="*/ 296099 h 296265"/>
                <a:gd name="connsiteX31" fmla="*/ 44697 w 139111"/>
                <a:gd name="connsiteY31" fmla="*/ 294685 h 296265"/>
                <a:gd name="connsiteX32" fmla="*/ 6733 w 139111"/>
                <a:gd name="connsiteY32" fmla="*/ 294971 h 296265"/>
                <a:gd name="connsiteX33" fmla="*/ 143 w 139111"/>
                <a:gd name="connsiteY33" fmla="*/ 288238 h 296265"/>
                <a:gd name="connsiteX34" fmla="*/ 10315 w 139111"/>
                <a:gd name="connsiteY34" fmla="*/ 266749 h 296265"/>
                <a:gd name="connsiteX35" fmla="*/ 9885 w 139111"/>
                <a:gd name="connsiteY35" fmla="*/ 242395 h 296265"/>
                <a:gd name="connsiteX36" fmla="*/ 0 w 139111"/>
                <a:gd name="connsiteY36" fmla="*/ 222912 h 296265"/>
                <a:gd name="connsiteX37" fmla="*/ 143 w 139111"/>
                <a:gd name="connsiteY37" fmla="*/ 45413 h 296265"/>
                <a:gd name="connsiteX38" fmla="*/ 33666 w 139111"/>
                <a:gd name="connsiteY38" fmla="*/ 1003 h 296265"/>
                <a:gd name="connsiteX39" fmla="*/ 34526 w 139111"/>
                <a:gd name="connsiteY39" fmla="*/ 0 h 296265"/>
                <a:gd name="connsiteX40" fmla="*/ 69194 w 139111"/>
                <a:gd name="connsiteY40" fmla="*/ 0 h 296265"/>
                <a:gd name="connsiteX41" fmla="*/ 69338 w 139111"/>
                <a:gd name="connsiteY41" fmla="*/ 0 h 296265"/>
                <a:gd name="connsiteX42" fmla="*/ 104006 w 139111"/>
                <a:gd name="connsiteY42" fmla="*/ 0 h 296265"/>
                <a:gd name="connsiteX43" fmla="*/ 105009 w 139111"/>
                <a:gd name="connsiteY43" fmla="*/ 1003 h 296265"/>
                <a:gd name="connsiteX44" fmla="*/ 138532 w 139111"/>
                <a:gd name="connsiteY44" fmla="*/ 45413 h 296265"/>
                <a:gd name="connsiteX45" fmla="*/ 138675 w 139111"/>
                <a:gd name="connsiteY45" fmla="*/ 222912 h 296265"/>
                <a:gd name="connsiteX46" fmla="*/ 128790 w 139111"/>
                <a:gd name="connsiteY46" fmla="*/ 242395 h 296265"/>
                <a:gd name="connsiteX47" fmla="*/ 128360 w 139111"/>
                <a:gd name="connsiteY47" fmla="*/ 266749 h 296265"/>
                <a:gd name="connsiteX48" fmla="*/ 139104 w 139111"/>
                <a:gd name="connsiteY48" fmla="*/ 288238 h 296265"/>
                <a:gd name="connsiteX49" fmla="*/ 132515 w 139111"/>
                <a:gd name="connsiteY49" fmla="*/ 294971 h 296265"/>
                <a:gd name="connsiteX50" fmla="*/ 94551 w 139111"/>
                <a:gd name="connsiteY50" fmla="*/ 294685 h 296265"/>
                <a:gd name="connsiteX51" fmla="*/ 88588 w 139111"/>
                <a:gd name="connsiteY51" fmla="*/ 296099 h 29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9111" h="296265">
                  <a:moveTo>
                    <a:pt x="26163" y="222208"/>
                  </a:moveTo>
                  <a:cubicBezTo>
                    <a:pt x="30038" y="222208"/>
                    <a:pt x="33180" y="219066"/>
                    <a:pt x="33180" y="215191"/>
                  </a:cubicBezTo>
                  <a:lnTo>
                    <a:pt x="33180" y="34393"/>
                  </a:lnTo>
                  <a:cubicBezTo>
                    <a:pt x="33180" y="30518"/>
                    <a:pt x="30038" y="27376"/>
                    <a:pt x="26163" y="27376"/>
                  </a:cubicBezTo>
                  <a:cubicBezTo>
                    <a:pt x="22288" y="27376"/>
                    <a:pt x="19146" y="30518"/>
                    <a:pt x="19146" y="34393"/>
                  </a:cubicBezTo>
                  <a:lnTo>
                    <a:pt x="19146" y="215191"/>
                  </a:lnTo>
                  <a:cubicBezTo>
                    <a:pt x="19146" y="219066"/>
                    <a:pt x="22288" y="222208"/>
                    <a:pt x="26163" y="222208"/>
                  </a:cubicBezTo>
                  <a:close/>
                  <a:moveTo>
                    <a:pt x="55041" y="222208"/>
                  </a:moveTo>
                  <a:cubicBezTo>
                    <a:pt x="58916" y="222208"/>
                    <a:pt x="62058" y="219066"/>
                    <a:pt x="62058" y="215191"/>
                  </a:cubicBezTo>
                  <a:lnTo>
                    <a:pt x="62058" y="34393"/>
                  </a:lnTo>
                  <a:cubicBezTo>
                    <a:pt x="62058" y="30518"/>
                    <a:pt x="58916" y="27376"/>
                    <a:pt x="55041" y="27376"/>
                  </a:cubicBezTo>
                  <a:cubicBezTo>
                    <a:pt x="51166" y="27376"/>
                    <a:pt x="48024" y="30518"/>
                    <a:pt x="48024" y="34393"/>
                  </a:cubicBezTo>
                  <a:lnTo>
                    <a:pt x="48024" y="215191"/>
                  </a:lnTo>
                  <a:cubicBezTo>
                    <a:pt x="48024" y="219066"/>
                    <a:pt x="51166" y="222208"/>
                    <a:pt x="55041" y="222208"/>
                  </a:cubicBezTo>
                  <a:close/>
                  <a:moveTo>
                    <a:pt x="83918" y="222208"/>
                  </a:moveTo>
                  <a:cubicBezTo>
                    <a:pt x="87793" y="222208"/>
                    <a:pt x="90935" y="219066"/>
                    <a:pt x="90935" y="215191"/>
                  </a:cubicBezTo>
                  <a:lnTo>
                    <a:pt x="90935" y="34393"/>
                  </a:lnTo>
                  <a:cubicBezTo>
                    <a:pt x="90935" y="30518"/>
                    <a:pt x="87793" y="27376"/>
                    <a:pt x="83918" y="27376"/>
                  </a:cubicBezTo>
                  <a:cubicBezTo>
                    <a:pt x="80043" y="27376"/>
                    <a:pt x="76901" y="30518"/>
                    <a:pt x="76901" y="34393"/>
                  </a:cubicBezTo>
                  <a:lnTo>
                    <a:pt x="76901" y="215191"/>
                  </a:lnTo>
                  <a:cubicBezTo>
                    <a:pt x="76901" y="219066"/>
                    <a:pt x="80043" y="222208"/>
                    <a:pt x="83918" y="222208"/>
                  </a:cubicBezTo>
                  <a:close/>
                  <a:moveTo>
                    <a:pt x="112796" y="222208"/>
                  </a:moveTo>
                  <a:cubicBezTo>
                    <a:pt x="116671" y="222208"/>
                    <a:pt x="119813" y="219066"/>
                    <a:pt x="119813" y="215191"/>
                  </a:cubicBezTo>
                  <a:lnTo>
                    <a:pt x="119813" y="34393"/>
                  </a:lnTo>
                  <a:cubicBezTo>
                    <a:pt x="119813" y="30518"/>
                    <a:pt x="116671" y="27376"/>
                    <a:pt x="112796" y="27376"/>
                  </a:cubicBezTo>
                  <a:cubicBezTo>
                    <a:pt x="108921" y="27376"/>
                    <a:pt x="105779" y="30518"/>
                    <a:pt x="105779" y="34393"/>
                  </a:cubicBezTo>
                  <a:lnTo>
                    <a:pt x="105779" y="215191"/>
                  </a:lnTo>
                  <a:cubicBezTo>
                    <a:pt x="105779" y="219066"/>
                    <a:pt x="108921" y="222208"/>
                    <a:pt x="112796" y="222208"/>
                  </a:cubicBezTo>
                  <a:close/>
                  <a:moveTo>
                    <a:pt x="88513" y="296265"/>
                  </a:moveTo>
                  <a:lnTo>
                    <a:pt x="50735" y="296265"/>
                  </a:lnTo>
                  <a:lnTo>
                    <a:pt x="50660" y="296099"/>
                  </a:lnTo>
                  <a:cubicBezTo>
                    <a:pt x="49603" y="294935"/>
                    <a:pt x="47777" y="294541"/>
                    <a:pt x="44697" y="294685"/>
                  </a:cubicBezTo>
                  <a:cubicBezTo>
                    <a:pt x="32090" y="295114"/>
                    <a:pt x="19340" y="294541"/>
                    <a:pt x="6733" y="294971"/>
                  </a:cubicBezTo>
                  <a:cubicBezTo>
                    <a:pt x="1146" y="295258"/>
                    <a:pt x="430" y="293252"/>
                    <a:pt x="143" y="288238"/>
                  </a:cubicBezTo>
                  <a:cubicBezTo>
                    <a:pt x="-573" y="278926"/>
                    <a:pt x="1289" y="272336"/>
                    <a:pt x="10315" y="266749"/>
                  </a:cubicBezTo>
                  <a:cubicBezTo>
                    <a:pt x="23065" y="258726"/>
                    <a:pt x="22778" y="250274"/>
                    <a:pt x="9885" y="242395"/>
                  </a:cubicBezTo>
                  <a:cubicBezTo>
                    <a:pt x="1719" y="237381"/>
                    <a:pt x="0" y="231650"/>
                    <a:pt x="0" y="222912"/>
                  </a:cubicBezTo>
                  <a:cubicBezTo>
                    <a:pt x="287" y="163746"/>
                    <a:pt x="143" y="104579"/>
                    <a:pt x="143" y="45413"/>
                  </a:cubicBezTo>
                  <a:cubicBezTo>
                    <a:pt x="143" y="22349"/>
                    <a:pt x="11318" y="7593"/>
                    <a:pt x="33666" y="1003"/>
                  </a:cubicBezTo>
                  <a:cubicBezTo>
                    <a:pt x="34096" y="860"/>
                    <a:pt x="34239" y="287"/>
                    <a:pt x="34526" y="0"/>
                  </a:cubicBezTo>
                  <a:cubicBezTo>
                    <a:pt x="46130" y="0"/>
                    <a:pt x="57590" y="0"/>
                    <a:pt x="69194" y="0"/>
                  </a:cubicBezTo>
                  <a:cubicBezTo>
                    <a:pt x="69194" y="0"/>
                    <a:pt x="69338" y="0"/>
                    <a:pt x="69338" y="0"/>
                  </a:cubicBezTo>
                  <a:cubicBezTo>
                    <a:pt x="80942" y="0"/>
                    <a:pt x="92402" y="0"/>
                    <a:pt x="104006" y="0"/>
                  </a:cubicBezTo>
                  <a:cubicBezTo>
                    <a:pt x="104293" y="287"/>
                    <a:pt x="104436" y="860"/>
                    <a:pt x="105009" y="1003"/>
                  </a:cubicBezTo>
                  <a:cubicBezTo>
                    <a:pt x="127357" y="7593"/>
                    <a:pt x="138532" y="22349"/>
                    <a:pt x="138532" y="45413"/>
                  </a:cubicBezTo>
                  <a:cubicBezTo>
                    <a:pt x="138532" y="104579"/>
                    <a:pt x="138245" y="163746"/>
                    <a:pt x="138675" y="222912"/>
                  </a:cubicBezTo>
                  <a:cubicBezTo>
                    <a:pt x="138675" y="231794"/>
                    <a:pt x="136812" y="237381"/>
                    <a:pt x="128790" y="242395"/>
                  </a:cubicBezTo>
                  <a:cubicBezTo>
                    <a:pt x="115753" y="250274"/>
                    <a:pt x="115610" y="258870"/>
                    <a:pt x="128360" y="266749"/>
                  </a:cubicBezTo>
                  <a:cubicBezTo>
                    <a:pt x="137385" y="272336"/>
                    <a:pt x="139248" y="278783"/>
                    <a:pt x="139104" y="288238"/>
                  </a:cubicBezTo>
                  <a:cubicBezTo>
                    <a:pt x="138818" y="293252"/>
                    <a:pt x="138102" y="295258"/>
                    <a:pt x="132515" y="294971"/>
                  </a:cubicBezTo>
                  <a:cubicBezTo>
                    <a:pt x="119908" y="294541"/>
                    <a:pt x="107158" y="295258"/>
                    <a:pt x="94551" y="294685"/>
                  </a:cubicBezTo>
                  <a:cubicBezTo>
                    <a:pt x="91471" y="294541"/>
                    <a:pt x="89644" y="294935"/>
                    <a:pt x="88588" y="29609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96C799-CB5D-4260-9F92-856D31EEE635}"/>
                </a:ext>
              </a:extLst>
            </p:cNvPr>
            <p:cNvSpPr/>
            <p:nvPr/>
          </p:nvSpPr>
          <p:spPr>
            <a:xfrm rot="10800000">
              <a:off x="2436518" y="1345118"/>
              <a:ext cx="43837" cy="451435"/>
            </a:xfrm>
            <a:custGeom>
              <a:avLst/>
              <a:gdLst>
                <a:gd name="connsiteX0" fmla="*/ 18337 w 43837"/>
                <a:gd name="connsiteY0" fmla="*/ 434244 h 451435"/>
                <a:gd name="connsiteX1" fmla="*/ 18337 w 43837"/>
                <a:gd name="connsiteY1" fmla="*/ 433957 h 451435"/>
                <a:gd name="connsiteX2" fmla="*/ 18051 w 43837"/>
                <a:gd name="connsiteY2" fmla="*/ 433957 h 451435"/>
                <a:gd name="connsiteX3" fmla="*/ 18337 w 43837"/>
                <a:gd name="connsiteY3" fmla="*/ 434244 h 451435"/>
                <a:gd name="connsiteX4" fmla="*/ 24784 w 43837"/>
                <a:gd name="connsiteY4" fmla="*/ 434244 h 451435"/>
                <a:gd name="connsiteX5" fmla="*/ 25070 w 43837"/>
                <a:gd name="connsiteY5" fmla="*/ 433957 h 451435"/>
                <a:gd name="connsiteX6" fmla="*/ 24784 w 43837"/>
                <a:gd name="connsiteY6" fmla="*/ 433957 h 451435"/>
                <a:gd name="connsiteX7" fmla="*/ 24784 w 43837"/>
                <a:gd name="connsiteY7" fmla="*/ 434244 h 451435"/>
                <a:gd name="connsiteX8" fmla="*/ 22429 w 43837"/>
                <a:gd name="connsiteY8" fmla="*/ 449669 h 451435"/>
                <a:gd name="connsiteX9" fmla="*/ 28960 w 43837"/>
                <a:gd name="connsiteY9" fmla="*/ 394301 h 451435"/>
                <a:gd name="connsiteX10" fmla="*/ 15898 w 43837"/>
                <a:gd name="connsiteY10" fmla="*/ 394301 h 451435"/>
                <a:gd name="connsiteX11" fmla="*/ 22062 w 43837"/>
                <a:gd name="connsiteY11" fmla="*/ 451435 h 451435"/>
                <a:gd name="connsiteX12" fmla="*/ 21919 w 43837"/>
                <a:gd name="connsiteY12" fmla="*/ 451435 h 451435"/>
                <a:gd name="connsiteX13" fmla="*/ 21775 w 43837"/>
                <a:gd name="connsiteY13" fmla="*/ 451435 h 451435"/>
                <a:gd name="connsiteX14" fmla="*/ 18451 w 43837"/>
                <a:gd name="connsiteY14" fmla="*/ 448425 h 451435"/>
                <a:gd name="connsiteX15" fmla="*/ 10582 w 43837"/>
                <a:gd name="connsiteY15" fmla="*/ 394301 h 451435"/>
                <a:gd name="connsiteX16" fmla="*/ 3632 w 43837"/>
                <a:gd name="connsiteY16" fmla="*/ 394301 h 451435"/>
                <a:gd name="connsiteX17" fmla="*/ 18412 w 43837"/>
                <a:gd name="connsiteY17" fmla="*/ 448389 h 451435"/>
                <a:gd name="connsiteX18" fmla="*/ 14183 w 43837"/>
                <a:gd name="connsiteY18" fmla="*/ 444559 h 451435"/>
                <a:gd name="connsiteX19" fmla="*/ 0 w 43837"/>
                <a:gd name="connsiteY19" fmla="*/ 392412 h 451435"/>
                <a:gd name="connsiteX20" fmla="*/ 4155 w 43837"/>
                <a:gd name="connsiteY20" fmla="*/ 353016 h 451435"/>
                <a:gd name="connsiteX21" fmla="*/ 4298 w 43837"/>
                <a:gd name="connsiteY21" fmla="*/ 4323 h 451435"/>
                <a:gd name="connsiteX22" fmla="*/ 4023 w 43837"/>
                <a:gd name="connsiteY22" fmla="*/ 641 h 451435"/>
                <a:gd name="connsiteX23" fmla="*/ 3732 w 43837"/>
                <a:gd name="connsiteY23" fmla="*/ 0 h 451435"/>
                <a:gd name="connsiteX24" fmla="*/ 40105 w 43837"/>
                <a:gd name="connsiteY24" fmla="*/ 0 h 451435"/>
                <a:gd name="connsiteX25" fmla="*/ 39815 w 43837"/>
                <a:gd name="connsiteY25" fmla="*/ 641 h 451435"/>
                <a:gd name="connsiteX26" fmla="*/ 39539 w 43837"/>
                <a:gd name="connsiteY26" fmla="*/ 4323 h 451435"/>
                <a:gd name="connsiteX27" fmla="*/ 39683 w 43837"/>
                <a:gd name="connsiteY27" fmla="*/ 353016 h 451435"/>
                <a:gd name="connsiteX28" fmla="*/ 43837 w 43837"/>
                <a:gd name="connsiteY28" fmla="*/ 392412 h 451435"/>
                <a:gd name="connsiteX29" fmla="*/ 29655 w 43837"/>
                <a:gd name="connsiteY29" fmla="*/ 444559 h 451435"/>
                <a:gd name="connsiteX30" fmla="*/ 26784 w 43837"/>
                <a:gd name="connsiteY30" fmla="*/ 447159 h 451435"/>
                <a:gd name="connsiteX31" fmla="*/ 40848 w 43837"/>
                <a:gd name="connsiteY31" fmla="*/ 394301 h 451435"/>
                <a:gd name="connsiteX32" fmla="*/ 34282 w 43837"/>
                <a:gd name="connsiteY32" fmla="*/ 394301 h 451435"/>
                <a:gd name="connsiteX33" fmla="*/ 26568 w 43837"/>
                <a:gd name="connsiteY33" fmla="*/ 447354 h 4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37" h="451435">
                  <a:moveTo>
                    <a:pt x="18337" y="434244"/>
                  </a:moveTo>
                  <a:cubicBezTo>
                    <a:pt x="18337" y="434244"/>
                    <a:pt x="18337" y="434101"/>
                    <a:pt x="18337" y="433957"/>
                  </a:cubicBezTo>
                  <a:cubicBezTo>
                    <a:pt x="18194" y="433957"/>
                    <a:pt x="18194" y="433957"/>
                    <a:pt x="18051" y="433957"/>
                  </a:cubicBezTo>
                  <a:cubicBezTo>
                    <a:pt x="18194" y="434101"/>
                    <a:pt x="18194" y="434101"/>
                    <a:pt x="18337" y="434244"/>
                  </a:cubicBezTo>
                  <a:close/>
                  <a:moveTo>
                    <a:pt x="24784" y="434244"/>
                  </a:moveTo>
                  <a:cubicBezTo>
                    <a:pt x="24927" y="434244"/>
                    <a:pt x="25070" y="434101"/>
                    <a:pt x="25070" y="433957"/>
                  </a:cubicBezTo>
                  <a:cubicBezTo>
                    <a:pt x="24927" y="433957"/>
                    <a:pt x="24927" y="433957"/>
                    <a:pt x="24784" y="433957"/>
                  </a:cubicBezTo>
                  <a:cubicBezTo>
                    <a:pt x="24784" y="434101"/>
                    <a:pt x="24784" y="434101"/>
                    <a:pt x="24784" y="434244"/>
                  </a:cubicBezTo>
                  <a:close/>
                  <a:moveTo>
                    <a:pt x="22429" y="449669"/>
                  </a:moveTo>
                  <a:lnTo>
                    <a:pt x="28960" y="394301"/>
                  </a:lnTo>
                  <a:lnTo>
                    <a:pt x="15898" y="394301"/>
                  </a:lnTo>
                  <a:close/>
                  <a:moveTo>
                    <a:pt x="22062" y="451435"/>
                  </a:moveTo>
                  <a:cubicBezTo>
                    <a:pt x="21919" y="451435"/>
                    <a:pt x="21919" y="451435"/>
                    <a:pt x="21919" y="451435"/>
                  </a:cubicBezTo>
                  <a:cubicBezTo>
                    <a:pt x="21775" y="451435"/>
                    <a:pt x="21775" y="451435"/>
                    <a:pt x="21775" y="451435"/>
                  </a:cubicBezTo>
                  <a:lnTo>
                    <a:pt x="18451" y="448425"/>
                  </a:lnTo>
                  <a:lnTo>
                    <a:pt x="10582" y="394301"/>
                  </a:lnTo>
                  <a:lnTo>
                    <a:pt x="3632" y="394301"/>
                  </a:lnTo>
                  <a:lnTo>
                    <a:pt x="18412" y="448389"/>
                  </a:lnTo>
                  <a:lnTo>
                    <a:pt x="14183" y="444559"/>
                  </a:lnTo>
                  <a:cubicBezTo>
                    <a:pt x="12464" y="439545"/>
                    <a:pt x="2292" y="402727"/>
                    <a:pt x="0" y="392412"/>
                  </a:cubicBezTo>
                  <a:cubicBezTo>
                    <a:pt x="2579" y="380522"/>
                    <a:pt x="4011" y="366339"/>
                    <a:pt x="4155" y="353016"/>
                  </a:cubicBezTo>
                  <a:cubicBezTo>
                    <a:pt x="5874" y="237406"/>
                    <a:pt x="4155" y="119790"/>
                    <a:pt x="4298" y="4323"/>
                  </a:cubicBezTo>
                  <a:cubicBezTo>
                    <a:pt x="4298" y="2854"/>
                    <a:pt x="4226" y="1637"/>
                    <a:pt x="4023" y="641"/>
                  </a:cubicBezTo>
                  <a:lnTo>
                    <a:pt x="3732" y="0"/>
                  </a:lnTo>
                  <a:lnTo>
                    <a:pt x="40105" y="0"/>
                  </a:lnTo>
                  <a:lnTo>
                    <a:pt x="39815" y="641"/>
                  </a:lnTo>
                  <a:cubicBezTo>
                    <a:pt x="39611" y="1637"/>
                    <a:pt x="39539" y="2854"/>
                    <a:pt x="39539" y="4323"/>
                  </a:cubicBezTo>
                  <a:cubicBezTo>
                    <a:pt x="39683" y="119933"/>
                    <a:pt x="37820" y="237549"/>
                    <a:pt x="39683" y="353016"/>
                  </a:cubicBezTo>
                  <a:cubicBezTo>
                    <a:pt x="39826" y="366339"/>
                    <a:pt x="41258" y="380522"/>
                    <a:pt x="43837" y="392412"/>
                  </a:cubicBezTo>
                  <a:cubicBezTo>
                    <a:pt x="41545" y="402727"/>
                    <a:pt x="31374" y="439545"/>
                    <a:pt x="29655" y="444559"/>
                  </a:cubicBezTo>
                  <a:lnTo>
                    <a:pt x="26784" y="447159"/>
                  </a:lnTo>
                  <a:lnTo>
                    <a:pt x="40848" y="394301"/>
                  </a:lnTo>
                  <a:lnTo>
                    <a:pt x="34282" y="394301"/>
                  </a:lnTo>
                  <a:lnTo>
                    <a:pt x="26568" y="447354"/>
                  </a:lnTo>
                  <a:close/>
                </a:path>
              </a:pathLst>
            </a:custGeom>
            <a:grpFill/>
            <a:ln w="9525" cap="flat">
              <a:noFill/>
              <a:prstDash val="solid"/>
              <a:miter/>
            </a:ln>
          </p:spPr>
          <p:txBody>
            <a:bodyPr rtlCol="0" anchor="ctr"/>
            <a:lstStyle/>
            <a:p>
              <a:endParaRPr lang="en-US" dirty="0"/>
            </a:p>
          </p:txBody>
        </p:sp>
      </p:grpSp>
      <p:sp>
        <p:nvSpPr>
          <p:cNvPr id="65" name="Freeform: Shape 64">
            <a:extLst>
              <a:ext uri="{FF2B5EF4-FFF2-40B4-BE49-F238E27FC236}">
                <a16:creationId xmlns:a16="http://schemas.microsoft.com/office/drawing/2014/main" id="{68181CE4-3352-4E52-873F-BAF6034A14A3}"/>
              </a:ext>
            </a:extLst>
          </p:cNvPr>
          <p:cNvSpPr/>
          <p:nvPr/>
        </p:nvSpPr>
        <p:spPr>
          <a:xfrm>
            <a:off x="6002302" y="3111846"/>
            <a:ext cx="245744" cy="244379"/>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EFC4ECB-1255-4B27-BE3E-095010A24221}"/>
              </a:ext>
            </a:extLst>
          </p:cNvPr>
          <p:cNvSpPr/>
          <p:nvPr/>
        </p:nvSpPr>
        <p:spPr>
          <a:xfrm>
            <a:off x="6851285" y="2260748"/>
            <a:ext cx="244018" cy="243363"/>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CDE259C0-62EC-40DF-9D27-F8B5663A335B}"/>
              </a:ext>
            </a:extLst>
          </p:cNvPr>
          <p:cNvSpPr/>
          <p:nvPr/>
        </p:nvSpPr>
        <p:spPr>
          <a:xfrm>
            <a:off x="5757523" y="2736937"/>
            <a:ext cx="421078" cy="420803"/>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sp>
        <p:nvSpPr>
          <p:cNvPr id="68" name="Freeform: Shape 67">
            <a:extLst>
              <a:ext uri="{FF2B5EF4-FFF2-40B4-BE49-F238E27FC236}">
                <a16:creationId xmlns:a16="http://schemas.microsoft.com/office/drawing/2014/main" id="{CFAC3B1C-618D-48A7-AA66-DDC0E9FE0087}"/>
              </a:ext>
            </a:extLst>
          </p:cNvPr>
          <p:cNvSpPr/>
          <p:nvPr/>
        </p:nvSpPr>
        <p:spPr>
          <a:xfrm>
            <a:off x="6929767" y="2941438"/>
            <a:ext cx="233656" cy="23785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sp>
        <p:nvSpPr>
          <p:cNvPr id="69" name="Rectangle 68">
            <a:extLst>
              <a:ext uri="{FF2B5EF4-FFF2-40B4-BE49-F238E27FC236}">
                <a16:creationId xmlns:a16="http://schemas.microsoft.com/office/drawing/2014/main" id="{471859FC-33AA-43EE-87B2-98C8577F6687}"/>
              </a:ext>
            </a:extLst>
          </p:cNvPr>
          <p:cNvSpPr/>
          <p:nvPr/>
        </p:nvSpPr>
        <p:spPr>
          <a:xfrm>
            <a:off x="1583820" y="4034174"/>
            <a:ext cx="9024359" cy="1403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7F405146-E4E1-47FE-B209-8E3C245A2B20}"/>
              </a:ext>
            </a:extLst>
          </p:cNvPr>
          <p:cNvSpPr txBox="1"/>
          <p:nvPr/>
        </p:nvSpPr>
        <p:spPr>
          <a:xfrm>
            <a:off x="3058909" y="4229592"/>
            <a:ext cx="6311593"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76558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270DDD8-E67F-421A-BC68-0E8ED0F99AE3}"/>
              </a:ext>
            </a:extLst>
          </p:cNvPr>
          <p:cNvGrpSpPr/>
          <p:nvPr/>
        </p:nvGrpSpPr>
        <p:grpSpPr>
          <a:xfrm>
            <a:off x="2479181" y="0"/>
            <a:ext cx="588535" cy="1444486"/>
            <a:chOff x="2290340" y="0"/>
            <a:chExt cx="588535" cy="1444486"/>
          </a:xfrm>
        </p:grpSpPr>
        <p:sp>
          <p:nvSpPr>
            <p:cNvPr id="43" name="Freeform: Shape 42">
              <a:extLst>
                <a:ext uri="{FF2B5EF4-FFF2-40B4-BE49-F238E27FC236}">
                  <a16:creationId xmlns:a16="http://schemas.microsoft.com/office/drawing/2014/main" id="{01B8CD28-24F7-4D9E-BE90-7456CE5F2330}"/>
                </a:ext>
              </a:extLst>
            </p:cNvPr>
            <p:cNvSpPr>
              <a:spLocks/>
            </p:cNvSpPr>
            <p:nvPr/>
          </p:nvSpPr>
          <p:spPr bwMode="auto">
            <a:xfrm>
              <a:off x="2290340" y="0"/>
              <a:ext cx="588534" cy="1444486"/>
            </a:xfrm>
            <a:custGeom>
              <a:avLst/>
              <a:gdLst>
                <a:gd name="connsiteX0" fmla="*/ 103521 w 588534"/>
                <a:gd name="connsiteY0" fmla="*/ 0 h 1444486"/>
                <a:gd name="connsiteX1" fmla="*/ 180820 w 588534"/>
                <a:gd name="connsiteY1" fmla="*/ 0 h 1444486"/>
                <a:gd name="connsiteX2" fmla="*/ 183021 w 588534"/>
                <a:gd name="connsiteY2" fmla="*/ 71501 h 1444486"/>
                <a:gd name="connsiteX3" fmla="*/ 194669 w 588534"/>
                <a:gd name="connsiteY3" fmla="*/ 449905 h 1444486"/>
                <a:gd name="connsiteX4" fmla="*/ 294266 w 588534"/>
                <a:gd name="connsiteY4" fmla="*/ 449905 h 1444486"/>
                <a:gd name="connsiteX5" fmla="*/ 380284 w 588534"/>
                <a:gd name="connsiteY5" fmla="*/ 449905 h 1444486"/>
                <a:gd name="connsiteX6" fmla="*/ 381774 w 588534"/>
                <a:gd name="connsiteY6" fmla="*/ 106097 h 1444486"/>
                <a:gd name="connsiteX7" fmla="*/ 382234 w 588534"/>
                <a:gd name="connsiteY7" fmla="*/ 0 h 1444486"/>
                <a:gd name="connsiteX8" fmla="*/ 459231 w 588534"/>
                <a:gd name="connsiteY8" fmla="*/ 0 h 1444486"/>
                <a:gd name="connsiteX9" fmla="*/ 458864 w 588534"/>
                <a:gd name="connsiteY9" fmla="*/ 84795 h 1444486"/>
                <a:gd name="connsiteX10" fmla="*/ 457246 w 588534"/>
                <a:gd name="connsiteY10" fmla="*/ 458766 h 1444486"/>
                <a:gd name="connsiteX11" fmla="*/ 516099 w 588534"/>
                <a:gd name="connsiteY11" fmla="*/ 498642 h 1444486"/>
                <a:gd name="connsiteX12" fmla="*/ 552317 w 588534"/>
                <a:gd name="connsiteY12" fmla="*/ 538518 h 1444486"/>
                <a:gd name="connsiteX13" fmla="*/ 588534 w 588534"/>
                <a:gd name="connsiteY13" fmla="*/ 627132 h 1444486"/>
                <a:gd name="connsiteX14" fmla="*/ 588534 w 588534"/>
                <a:gd name="connsiteY14" fmla="*/ 799930 h 1444486"/>
                <a:gd name="connsiteX15" fmla="*/ 561371 w 588534"/>
                <a:gd name="connsiteY15" fmla="*/ 879683 h 1444486"/>
                <a:gd name="connsiteX16" fmla="*/ 421028 w 588534"/>
                <a:gd name="connsiteY16" fmla="*/ 1074634 h 1444486"/>
                <a:gd name="connsiteX17" fmla="*/ 384811 w 588534"/>
                <a:gd name="connsiteY17" fmla="*/ 1105649 h 1444486"/>
                <a:gd name="connsiteX18" fmla="*/ 384811 w 588534"/>
                <a:gd name="connsiteY18" fmla="*/ 1110080 h 1444486"/>
                <a:gd name="connsiteX19" fmla="*/ 344067 w 588534"/>
                <a:gd name="connsiteY19" fmla="*/ 1269584 h 1444486"/>
                <a:gd name="connsiteX20" fmla="*/ 484408 w 588534"/>
                <a:gd name="connsiteY20" fmla="*/ 1278445 h 1444486"/>
                <a:gd name="connsiteX21" fmla="*/ 511572 w 588534"/>
                <a:gd name="connsiteY21" fmla="*/ 1176540 h 1444486"/>
                <a:gd name="connsiteX22" fmla="*/ 511572 w 588534"/>
                <a:gd name="connsiteY22" fmla="*/ 1163248 h 1444486"/>
                <a:gd name="connsiteX23" fmla="*/ 511572 w 588534"/>
                <a:gd name="connsiteY23" fmla="*/ 1132233 h 1444486"/>
                <a:gd name="connsiteX24" fmla="*/ 543262 w 588534"/>
                <a:gd name="connsiteY24" fmla="*/ 1127802 h 1444486"/>
                <a:gd name="connsiteX25" fmla="*/ 552317 w 588534"/>
                <a:gd name="connsiteY25" fmla="*/ 1167678 h 1444486"/>
                <a:gd name="connsiteX26" fmla="*/ 552317 w 588534"/>
                <a:gd name="connsiteY26" fmla="*/ 1180970 h 1444486"/>
                <a:gd name="connsiteX27" fmla="*/ 552317 w 588534"/>
                <a:gd name="connsiteY27" fmla="*/ 1194262 h 1444486"/>
                <a:gd name="connsiteX28" fmla="*/ 543262 w 588534"/>
                <a:gd name="connsiteY28" fmla="*/ 1371491 h 1444486"/>
                <a:gd name="connsiteX29" fmla="*/ 307849 w 588534"/>
                <a:gd name="connsiteY29" fmla="*/ 1433520 h 1444486"/>
                <a:gd name="connsiteX30" fmla="*/ 172033 w 588534"/>
                <a:gd name="connsiteY30" fmla="*/ 1216416 h 1444486"/>
                <a:gd name="connsiteX31" fmla="*/ 203723 w 588534"/>
                <a:gd name="connsiteY31" fmla="*/ 1110080 h 1444486"/>
                <a:gd name="connsiteX32" fmla="*/ 167506 w 588534"/>
                <a:gd name="connsiteY32" fmla="*/ 1074634 h 1444486"/>
                <a:gd name="connsiteX33" fmla="*/ 27163 w 588534"/>
                <a:gd name="connsiteY33" fmla="*/ 879683 h 1444486"/>
                <a:gd name="connsiteX34" fmla="*/ 0 w 588534"/>
                <a:gd name="connsiteY34" fmla="*/ 799930 h 1444486"/>
                <a:gd name="connsiteX35" fmla="*/ 0 w 588534"/>
                <a:gd name="connsiteY35" fmla="*/ 627132 h 1444486"/>
                <a:gd name="connsiteX36" fmla="*/ 36217 w 588534"/>
                <a:gd name="connsiteY36" fmla="*/ 538518 h 1444486"/>
                <a:gd name="connsiteX37" fmla="*/ 72435 w 588534"/>
                <a:gd name="connsiteY37" fmla="*/ 498642 h 1444486"/>
                <a:gd name="connsiteX38" fmla="*/ 117707 w 588534"/>
                <a:gd name="connsiteY38" fmla="*/ 463197 h 1444486"/>
                <a:gd name="connsiteX39" fmla="*/ 106981 w 588534"/>
                <a:gd name="connsiteY39" fmla="*/ 112974 h 144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8534" h="1444486">
                  <a:moveTo>
                    <a:pt x="103521" y="0"/>
                  </a:moveTo>
                  <a:lnTo>
                    <a:pt x="180820" y="0"/>
                  </a:lnTo>
                  <a:lnTo>
                    <a:pt x="183021" y="71501"/>
                  </a:lnTo>
                  <a:cubicBezTo>
                    <a:pt x="186808" y="194531"/>
                    <a:pt x="190690" y="320640"/>
                    <a:pt x="194669" y="449905"/>
                  </a:cubicBezTo>
                  <a:cubicBezTo>
                    <a:pt x="194669" y="449905"/>
                    <a:pt x="194669" y="449905"/>
                    <a:pt x="294266" y="449905"/>
                  </a:cubicBezTo>
                  <a:cubicBezTo>
                    <a:pt x="294266" y="449905"/>
                    <a:pt x="294266" y="449905"/>
                    <a:pt x="380284" y="449905"/>
                  </a:cubicBezTo>
                  <a:cubicBezTo>
                    <a:pt x="380284" y="449905"/>
                    <a:pt x="380284" y="449905"/>
                    <a:pt x="381774" y="106097"/>
                  </a:cubicBezTo>
                  <a:lnTo>
                    <a:pt x="382234" y="0"/>
                  </a:lnTo>
                  <a:lnTo>
                    <a:pt x="459231" y="0"/>
                  </a:lnTo>
                  <a:lnTo>
                    <a:pt x="458864" y="84795"/>
                  </a:lnTo>
                  <a:cubicBezTo>
                    <a:pt x="458338" y="206384"/>
                    <a:pt x="457799" y="331016"/>
                    <a:pt x="457246" y="458766"/>
                  </a:cubicBezTo>
                  <a:cubicBezTo>
                    <a:pt x="479882" y="467628"/>
                    <a:pt x="497990" y="480920"/>
                    <a:pt x="516099" y="498642"/>
                  </a:cubicBezTo>
                  <a:cubicBezTo>
                    <a:pt x="516099" y="498642"/>
                    <a:pt x="516099" y="498642"/>
                    <a:pt x="552317" y="538518"/>
                  </a:cubicBezTo>
                  <a:cubicBezTo>
                    <a:pt x="574953" y="560672"/>
                    <a:pt x="588534" y="596117"/>
                    <a:pt x="588534" y="627132"/>
                  </a:cubicBezTo>
                  <a:cubicBezTo>
                    <a:pt x="588534" y="627132"/>
                    <a:pt x="588534" y="627132"/>
                    <a:pt x="588534" y="799930"/>
                  </a:cubicBezTo>
                  <a:cubicBezTo>
                    <a:pt x="588534" y="826514"/>
                    <a:pt x="579479" y="853098"/>
                    <a:pt x="561371" y="879683"/>
                  </a:cubicBezTo>
                  <a:cubicBezTo>
                    <a:pt x="561371" y="879683"/>
                    <a:pt x="561371" y="879683"/>
                    <a:pt x="421028" y="1074634"/>
                  </a:cubicBezTo>
                  <a:cubicBezTo>
                    <a:pt x="411973" y="1087926"/>
                    <a:pt x="398392" y="1096787"/>
                    <a:pt x="384811" y="1105649"/>
                  </a:cubicBezTo>
                  <a:cubicBezTo>
                    <a:pt x="384811" y="1110080"/>
                    <a:pt x="384811" y="1110080"/>
                    <a:pt x="384811" y="1110080"/>
                  </a:cubicBezTo>
                  <a:cubicBezTo>
                    <a:pt x="366701" y="1141094"/>
                    <a:pt x="325957" y="1220846"/>
                    <a:pt x="344067" y="1269584"/>
                  </a:cubicBezTo>
                  <a:cubicBezTo>
                    <a:pt x="362175" y="1318323"/>
                    <a:pt x="457246" y="1322753"/>
                    <a:pt x="484408" y="1278445"/>
                  </a:cubicBezTo>
                  <a:cubicBezTo>
                    <a:pt x="497990" y="1256292"/>
                    <a:pt x="507044" y="1211985"/>
                    <a:pt x="511572" y="1176540"/>
                  </a:cubicBezTo>
                  <a:cubicBezTo>
                    <a:pt x="511572" y="1172109"/>
                    <a:pt x="511572" y="1167678"/>
                    <a:pt x="511572" y="1163248"/>
                  </a:cubicBezTo>
                  <a:cubicBezTo>
                    <a:pt x="511572" y="1158817"/>
                    <a:pt x="511572" y="1145525"/>
                    <a:pt x="511572" y="1132233"/>
                  </a:cubicBezTo>
                  <a:cubicBezTo>
                    <a:pt x="511572" y="1114510"/>
                    <a:pt x="538735" y="1110080"/>
                    <a:pt x="543262" y="1127802"/>
                  </a:cubicBezTo>
                  <a:cubicBezTo>
                    <a:pt x="547790" y="1141094"/>
                    <a:pt x="547790" y="1158817"/>
                    <a:pt x="552317" y="1167678"/>
                  </a:cubicBezTo>
                  <a:cubicBezTo>
                    <a:pt x="552317" y="1172109"/>
                    <a:pt x="552317" y="1176540"/>
                    <a:pt x="552317" y="1180970"/>
                  </a:cubicBezTo>
                  <a:cubicBezTo>
                    <a:pt x="552317" y="1185401"/>
                    <a:pt x="552317" y="1189832"/>
                    <a:pt x="552317" y="1194262"/>
                  </a:cubicBezTo>
                  <a:cubicBezTo>
                    <a:pt x="556843" y="1220846"/>
                    <a:pt x="584007" y="1296169"/>
                    <a:pt x="543262" y="1371491"/>
                  </a:cubicBezTo>
                  <a:cubicBezTo>
                    <a:pt x="507044" y="1437951"/>
                    <a:pt x="393865" y="1460104"/>
                    <a:pt x="307849" y="1433520"/>
                  </a:cubicBezTo>
                  <a:cubicBezTo>
                    <a:pt x="208250" y="1402505"/>
                    <a:pt x="162978" y="1305031"/>
                    <a:pt x="172033" y="1216416"/>
                  </a:cubicBezTo>
                  <a:cubicBezTo>
                    <a:pt x="176561" y="1180970"/>
                    <a:pt x="190142" y="1141094"/>
                    <a:pt x="203723" y="1110080"/>
                  </a:cubicBezTo>
                  <a:cubicBezTo>
                    <a:pt x="190142" y="1101218"/>
                    <a:pt x="176561" y="1087926"/>
                    <a:pt x="167506" y="1074634"/>
                  </a:cubicBezTo>
                  <a:cubicBezTo>
                    <a:pt x="167506" y="1074634"/>
                    <a:pt x="167506" y="1074634"/>
                    <a:pt x="27163" y="879683"/>
                  </a:cubicBezTo>
                  <a:cubicBezTo>
                    <a:pt x="9055" y="853098"/>
                    <a:pt x="0" y="826514"/>
                    <a:pt x="0" y="799930"/>
                  </a:cubicBezTo>
                  <a:cubicBezTo>
                    <a:pt x="0" y="799930"/>
                    <a:pt x="0" y="799930"/>
                    <a:pt x="0" y="627132"/>
                  </a:cubicBezTo>
                  <a:cubicBezTo>
                    <a:pt x="0" y="596117"/>
                    <a:pt x="13581" y="560672"/>
                    <a:pt x="36217" y="538518"/>
                  </a:cubicBezTo>
                  <a:cubicBezTo>
                    <a:pt x="36217" y="538518"/>
                    <a:pt x="36217" y="538518"/>
                    <a:pt x="72435" y="498642"/>
                  </a:cubicBezTo>
                  <a:cubicBezTo>
                    <a:pt x="86016" y="485350"/>
                    <a:pt x="99598" y="472058"/>
                    <a:pt x="117707" y="463197"/>
                  </a:cubicBezTo>
                  <a:cubicBezTo>
                    <a:pt x="117707" y="463197"/>
                    <a:pt x="117707" y="463197"/>
                    <a:pt x="106981" y="112974"/>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Freeform: Shape 4">
              <a:extLst>
                <a:ext uri="{FF2B5EF4-FFF2-40B4-BE49-F238E27FC236}">
                  <a16:creationId xmlns:a16="http://schemas.microsoft.com/office/drawing/2014/main" id="{AB9703CB-1D56-4F6C-B7CC-4FF1B7709C04}"/>
                </a:ext>
              </a:extLst>
            </p:cNvPr>
            <p:cNvSpPr>
              <a:spLocks/>
            </p:cNvSpPr>
            <p:nvPr/>
          </p:nvSpPr>
          <p:spPr bwMode="auto">
            <a:xfrm>
              <a:off x="2290340" y="459941"/>
              <a:ext cx="588535" cy="646443"/>
            </a:xfrm>
            <a:custGeom>
              <a:avLst/>
              <a:gdLst>
                <a:gd name="connsiteX0" fmla="*/ 585399 w 588535"/>
                <a:gd name="connsiteY0" fmla="*/ 162132 h 646443"/>
                <a:gd name="connsiteX1" fmla="*/ 588535 w 588535"/>
                <a:gd name="connsiteY1" fmla="*/ 177655 h 646443"/>
                <a:gd name="connsiteX2" fmla="*/ 588535 w 588535"/>
                <a:gd name="connsiteY2" fmla="*/ 350453 h 646443"/>
                <a:gd name="connsiteX3" fmla="*/ 561372 w 588535"/>
                <a:gd name="connsiteY3" fmla="*/ 430206 h 646443"/>
                <a:gd name="connsiteX4" fmla="*/ 421028 w 588535"/>
                <a:gd name="connsiteY4" fmla="*/ 625157 h 646443"/>
                <a:gd name="connsiteX5" fmla="*/ 396172 w 588535"/>
                <a:gd name="connsiteY5" fmla="*/ 646443 h 646443"/>
                <a:gd name="connsiteX6" fmla="*/ 332115 w 588535"/>
                <a:gd name="connsiteY6" fmla="*/ 646443 h 646443"/>
                <a:gd name="connsiteX7" fmla="*/ 369805 w 588535"/>
                <a:gd name="connsiteY7" fmla="*/ 272 h 646443"/>
                <a:gd name="connsiteX8" fmla="*/ 380285 w 588535"/>
                <a:gd name="connsiteY8" fmla="*/ 428 h 646443"/>
                <a:gd name="connsiteX9" fmla="*/ 457246 w 588535"/>
                <a:gd name="connsiteY9" fmla="*/ 9289 h 646443"/>
                <a:gd name="connsiteX10" fmla="*/ 502665 w 588535"/>
                <a:gd name="connsiteY10" fmla="*/ 40063 h 646443"/>
                <a:gd name="connsiteX11" fmla="*/ 186799 w 588535"/>
                <a:gd name="connsiteY11" fmla="*/ 644039 h 646443"/>
                <a:gd name="connsiteX12" fmla="*/ 167507 w 588535"/>
                <a:gd name="connsiteY12" fmla="*/ 625157 h 646443"/>
                <a:gd name="connsiteX13" fmla="*/ 95391 w 588535"/>
                <a:gd name="connsiteY13" fmla="*/ 524981 h 646443"/>
                <a:gd name="connsiteX14" fmla="*/ 223372 w 588535"/>
                <a:gd name="connsiteY14" fmla="*/ 0 h 646443"/>
                <a:gd name="connsiteX15" fmla="*/ 15812 w 588535"/>
                <a:gd name="connsiteY15" fmla="*/ 396878 h 646443"/>
                <a:gd name="connsiteX16" fmla="*/ 0 w 588535"/>
                <a:gd name="connsiteY16" fmla="*/ 350453 h 646443"/>
                <a:gd name="connsiteX17" fmla="*/ 0 w 588535"/>
                <a:gd name="connsiteY17" fmla="*/ 177655 h 646443"/>
                <a:gd name="connsiteX18" fmla="*/ 36217 w 588535"/>
                <a:gd name="connsiteY18" fmla="*/ 89041 h 646443"/>
                <a:gd name="connsiteX19" fmla="*/ 72436 w 588535"/>
                <a:gd name="connsiteY19" fmla="*/ 49165 h 646443"/>
                <a:gd name="connsiteX20" fmla="*/ 117707 w 588535"/>
                <a:gd name="connsiteY20" fmla="*/ 13720 h 646443"/>
                <a:gd name="connsiteX21" fmla="*/ 194670 w 588535"/>
                <a:gd name="connsiteY21" fmla="*/ 428 h 64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535" h="646443">
                  <a:moveTo>
                    <a:pt x="585399" y="162132"/>
                  </a:moveTo>
                  <a:lnTo>
                    <a:pt x="588535" y="177655"/>
                  </a:lnTo>
                  <a:lnTo>
                    <a:pt x="588535" y="350453"/>
                  </a:lnTo>
                  <a:cubicBezTo>
                    <a:pt x="588535" y="377037"/>
                    <a:pt x="579479" y="403621"/>
                    <a:pt x="561372" y="430206"/>
                  </a:cubicBezTo>
                  <a:lnTo>
                    <a:pt x="421028" y="625157"/>
                  </a:lnTo>
                  <a:lnTo>
                    <a:pt x="396172" y="646443"/>
                  </a:lnTo>
                  <a:lnTo>
                    <a:pt x="332115" y="646443"/>
                  </a:lnTo>
                  <a:close/>
                  <a:moveTo>
                    <a:pt x="369805" y="272"/>
                  </a:moveTo>
                  <a:lnTo>
                    <a:pt x="380285" y="428"/>
                  </a:lnTo>
                  <a:cubicBezTo>
                    <a:pt x="424047" y="1905"/>
                    <a:pt x="434611" y="1166"/>
                    <a:pt x="457246" y="9289"/>
                  </a:cubicBezTo>
                  <a:lnTo>
                    <a:pt x="502665" y="40063"/>
                  </a:lnTo>
                  <a:lnTo>
                    <a:pt x="186799" y="644039"/>
                  </a:lnTo>
                  <a:lnTo>
                    <a:pt x="167507" y="625157"/>
                  </a:lnTo>
                  <a:lnTo>
                    <a:pt x="95391" y="524981"/>
                  </a:lnTo>
                  <a:close/>
                  <a:moveTo>
                    <a:pt x="223372" y="0"/>
                  </a:moveTo>
                  <a:lnTo>
                    <a:pt x="15812" y="396878"/>
                  </a:lnTo>
                  <a:lnTo>
                    <a:pt x="0" y="350453"/>
                  </a:lnTo>
                  <a:lnTo>
                    <a:pt x="0" y="177655"/>
                  </a:lnTo>
                  <a:cubicBezTo>
                    <a:pt x="0" y="146640"/>
                    <a:pt x="13582" y="111195"/>
                    <a:pt x="36217" y="89041"/>
                  </a:cubicBezTo>
                  <a:lnTo>
                    <a:pt x="72436" y="49165"/>
                  </a:lnTo>
                  <a:cubicBezTo>
                    <a:pt x="86016" y="35873"/>
                    <a:pt x="99599" y="22581"/>
                    <a:pt x="117707" y="13720"/>
                  </a:cubicBezTo>
                  <a:cubicBezTo>
                    <a:pt x="138079" y="5597"/>
                    <a:pt x="150907" y="2643"/>
                    <a:pt x="194670" y="428"/>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6" name="Group 5">
            <a:extLst>
              <a:ext uri="{FF2B5EF4-FFF2-40B4-BE49-F238E27FC236}">
                <a16:creationId xmlns:a16="http://schemas.microsoft.com/office/drawing/2014/main" id="{954B4107-0FAF-457C-A464-90BDA2B16233}"/>
              </a:ext>
            </a:extLst>
          </p:cNvPr>
          <p:cNvGrpSpPr/>
          <p:nvPr/>
        </p:nvGrpSpPr>
        <p:grpSpPr>
          <a:xfrm>
            <a:off x="1719643" y="2918710"/>
            <a:ext cx="2194885" cy="1726314"/>
            <a:chOff x="3949542" y="701675"/>
            <a:chExt cx="4292917" cy="3376452"/>
          </a:xfrm>
        </p:grpSpPr>
        <p:grpSp>
          <p:nvGrpSpPr>
            <p:cNvPr id="7" name="Graphic 14">
              <a:extLst>
                <a:ext uri="{FF2B5EF4-FFF2-40B4-BE49-F238E27FC236}">
                  <a16:creationId xmlns:a16="http://schemas.microsoft.com/office/drawing/2014/main" id="{20753222-C853-46B3-9628-0BFC07FA46C5}"/>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24" name="Freeform: Shape 23">
                <a:extLst>
                  <a:ext uri="{FF2B5EF4-FFF2-40B4-BE49-F238E27FC236}">
                    <a16:creationId xmlns:a16="http://schemas.microsoft.com/office/drawing/2014/main" id="{5C7590C9-C51C-420E-8800-31BA2472AE0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2EACBEF-6451-499A-97AB-D9B581CF996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1F86951-E898-4509-9D2F-8C7356329B1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8548381-7F46-49B2-905B-A1749C651C0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03DBCB6-AFBA-4C01-9FE1-115BAD48941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47199F-B6B7-4655-84F3-4816FF88B2E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A7ACBA6-9684-44F3-81EB-F22E08FB30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DD08C04-BE7F-463C-A8A7-94E96EBF920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 name="Freeform: Shape 7">
              <a:extLst>
                <a:ext uri="{FF2B5EF4-FFF2-40B4-BE49-F238E27FC236}">
                  <a16:creationId xmlns:a16="http://schemas.microsoft.com/office/drawing/2014/main" id="{41965955-DBA4-4D13-AB14-CEFFAEED9615}"/>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607F5C2-54DF-4256-A5D5-AF26D530E488}"/>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BD66A82A-6870-4BF8-8811-9B2D368D28DC}"/>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F80C4A3C-10D8-469B-80A9-7B6FC7E24A31}"/>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2" name="Freeform: Shape 11">
              <a:extLst>
                <a:ext uri="{FF2B5EF4-FFF2-40B4-BE49-F238E27FC236}">
                  <a16:creationId xmlns:a16="http://schemas.microsoft.com/office/drawing/2014/main" id="{489CC29D-759A-4AF9-9B85-B691ABB324C9}"/>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3" name="Oval 21">
              <a:extLst>
                <a:ext uri="{FF2B5EF4-FFF2-40B4-BE49-F238E27FC236}">
                  <a16:creationId xmlns:a16="http://schemas.microsoft.com/office/drawing/2014/main" id="{37630820-D597-417D-BFA4-F23950BCABF6}"/>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Freeform: Shape 13">
              <a:extLst>
                <a:ext uri="{FF2B5EF4-FFF2-40B4-BE49-F238E27FC236}">
                  <a16:creationId xmlns:a16="http://schemas.microsoft.com/office/drawing/2014/main" id="{C744915F-9C83-422B-A6B8-4907EA7DBFA4}"/>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5" name="Oval 21">
              <a:extLst>
                <a:ext uri="{FF2B5EF4-FFF2-40B4-BE49-F238E27FC236}">
                  <a16:creationId xmlns:a16="http://schemas.microsoft.com/office/drawing/2014/main" id="{06A75627-6B2A-47B1-9C25-BB760CFD77A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Freeform: Shape 15">
              <a:extLst>
                <a:ext uri="{FF2B5EF4-FFF2-40B4-BE49-F238E27FC236}">
                  <a16:creationId xmlns:a16="http://schemas.microsoft.com/office/drawing/2014/main" id="{5FE85E02-99D5-4615-8168-8FB6DD822E2B}"/>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7" name="Oval 21">
              <a:extLst>
                <a:ext uri="{FF2B5EF4-FFF2-40B4-BE49-F238E27FC236}">
                  <a16:creationId xmlns:a16="http://schemas.microsoft.com/office/drawing/2014/main" id="{EDD5C135-2A92-489D-AA4E-8AA9E00BA638}"/>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eeform: Shape 17">
              <a:extLst>
                <a:ext uri="{FF2B5EF4-FFF2-40B4-BE49-F238E27FC236}">
                  <a16:creationId xmlns:a16="http://schemas.microsoft.com/office/drawing/2014/main" id="{80A8CF27-61A1-4226-82CA-1E692B1AF4C1}"/>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2F338-C77B-40D4-A941-4F3B25CDA201}"/>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lumMod val="85000"/>
              </a:schemeClr>
            </a:solid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EE02638-5E4E-4AAB-BBEE-E7DFCDCA419B}"/>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21" name="Freeform: Shape 20">
              <a:extLst>
                <a:ext uri="{FF2B5EF4-FFF2-40B4-BE49-F238E27FC236}">
                  <a16:creationId xmlns:a16="http://schemas.microsoft.com/office/drawing/2014/main" id="{23004D72-59B7-482B-8A13-068E00729A45}"/>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B69E76-6ABA-481F-BB2A-59CF15EEFAAA}"/>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23" name="Freeform: Shape 22">
              <a:extLst>
                <a:ext uri="{FF2B5EF4-FFF2-40B4-BE49-F238E27FC236}">
                  <a16:creationId xmlns:a16="http://schemas.microsoft.com/office/drawing/2014/main" id="{95B722F6-6958-46C8-9808-EB8D964E2C43}"/>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grpSp>
      <p:grpSp>
        <p:nvGrpSpPr>
          <p:cNvPr id="32" name="Group 31">
            <a:extLst>
              <a:ext uri="{FF2B5EF4-FFF2-40B4-BE49-F238E27FC236}">
                <a16:creationId xmlns:a16="http://schemas.microsoft.com/office/drawing/2014/main" id="{D66A624F-6449-4E95-A8AC-0B4E4911F3C6}"/>
              </a:ext>
            </a:extLst>
          </p:cNvPr>
          <p:cNvGrpSpPr/>
          <p:nvPr/>
        </p:nvGrpSpPr>
        <p:grpSpPr>
          <a:xfrm>
            <a:off x="1506288" y="3520271"/>
            <a:ext cx="2611480" cy="287375"/>
            <a:chOff x="2599595" y="3889123"/>
            <a:chExt cx="2611480" cy="287375"/>
          </a:xfrm>
        </p:grpSpPr>
        <p:sp>
          <p:nvSpPr>
            <p:cNvPr id="33" name="Freeform: Shape 32">
              <a:extLst>
                <a:ext uri="{FF2B5EF4-FFF2-40B4-BE49-F238E27FC236}">
                  <a16:creationId xmlns:a16="http://schemas.microsoft.com/office/drawing/2014/main" id="{24231C81-3004-4FF0-8C8D-A889DA14A2C1}"/>
                </a:ext>
              </a:extLst>
            </p:cNvPr>
            <p:cNvSpPr/>
            <p:nvPr/>
          </p:nvSpPr>
          <p:spPr>
            <a:xfrm rot="1654349">
              <a:off x="2599595" y="3889123"/>
              <a:ext cx="2611480" cy="274320"/>
            </a:xfrm>
            <a:custGeom>
              <a:avLst/>
              <a:gdLst>
                <a:gd name="connsiteX0" fmla="*/ 0 w 2611480"/>
                <a:gd name="connsiteY0" fmla="*/ 0 h 274320"/>
                <a:gd name="connsiteX1" fmla="*/ 2468237 w 2611480"/>
                <a:gd name="connsiteY1" fmla="*/ 0 h 274320"/>
                <a:gd name="connsiteX2" fmla="*/ 2611480 w 2611480"/>
                <a:gd name="connsiteY2" fmla="*/ 274320 h 274320"/>
                <a:gd name="connsiteX3" fmla="*/ 143244 w 2611480"/>
                <a:gd name="connsiteY3" fmla="*/ 274320 h 274320"/>
              </a:gdLst>
              <a:ahLst/>
              <a:cxnLst>
                <a:cxn ang="0">
                  <a:pos x="connsiteX0" y="connsiteY0"/>
                </a:cxn>
                <a:cxn ang="0">
                  <a:pos x="connsiteX1" y="connsiteY1"/>
                </a:cxn>
                <a:cxn ang="0">
                  <a:pos x="connsiteX2" y="connsiteY2"/>
                </a:cxn>
                <a:cxn ang="0">
                  <a:pos x="connsiteX3" y="connsiteY3"/>
                </a:cxn>
              </a:cxnLst>
              <a:rect l="l" t="t" r="r" b="b"/>
              <a:pathLst>
                <a:path w="2611480" h="274320">
                  <a:moveTo>
                    <a:pt x="0" y="0"/>
                  </a:moveTo>
                  <a:lnTo>
                    <a:pt x="2468237" y="0"/>
                  </a:lnTo>
                  <a:lnTo>
                    <a:pt x="2611480" y="274320"/>
                  </a:lnTo>
                  <a:lnTo>
                    <a:pt x="143244"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F772AEC5-6A6B-4965-8499-EF3209E25F17}"/>
                </a:ext>
              </a:extLst>
            </p:cNvPr>
            <p:cNvSpPr/>
            <p:nvPr/>
          </p:nvSpPr>
          <p:spPr>
            <a:xfrm rot="1654349">
              <a:off x="2652811" y="3902961"/>
              <a:ext cx="2554869" cy="273537"/>
            </a:xfrm>
            <a:custGeom>
              <a:avLst/>
              <a:gdLst>
                <a:gd name="connsiteX0" fmla="*/ 2554855 w 2554869"/>
                <a:gd name="connsiteY0" fmla="*/ 273511 h 273537"/>
                <a:gd name="connsiteX1" fmla="*/ 2554869 w 2554869"/>
                <a:gd name="connsiteY1" fmla="*/ 273537 h 273537"/>
                <a:gd name="connsiteX2" fmla="*/ 2554834 w 2554869"/>
                <a:gd name="connsiteY2" fmla="*/ 273537 h 273537"/>
                <a:gd name="connsiteX3" fmla="*/ 2446157 w 2554869"/>
                <a:gd name="connsiteY3" fmla="*/ 65347 h 273537"/>
                <a:gd name="connsiteX4" fmla="*/ 2501792 w 2554869"/>
                <a:gd name="connsiteY4" fmla="*/ 171891 h 273537"/>
                <a:gd name="connsiteX5" fmla="*/ 2418941 w 2554869"/>
                <a:gd name="connsiteY5" fmla="*/ 273537 h 273537"/>
                <a:gd name="connsiteX6" fmla="*/ 2276463 w 2554869"/>
                <a:gd name="connsiteY6" fmla="*/ 273537 h 273537"/>
                <a:gd name="connsiteX7" fmla="*/ 2221050 w 2554869"/>
                <a:gd name="connsiteY7" fmla="*/ 0 h 273537"/>
                <a:gd name="connsiteX8" fmla="*/ 2363526 w 2554869"/>
                <a:gd name="connsiteY8" fmla="*/ 0 h 273537"/>
                <a:gd name="connsiteX9" fmla="*/ 2140567 w 2554869"/>
                <a:gd name="connsiteY9" fmla="*/ 273537 h 273537"/>
                <a:gd name="connsiteX10" fmla="*/ 1998090 w 2554869"/>
                <a:gd name="connsiteY10" fmla="*/ 273537 h 273537"/>
                <a:gd name="connsiteX11" fmla="*/ 1942678 w 2554869"/>
                <a:gd name="connsiteY11" fmla="*/ 0 h 273537"/>
                <a:gd name="connsiteX12" fmla="*/ 2085155 w 2554869"/>
                <a:gd name="connsiteY12" fmla="*/ 0 h 273537"/>
                <a:gd name="connsiteX13" fmla="*/ 1862196 w 2554869"/>
                <a:gd name="connsiteY13" fmla="*/ 273537 h 273537"/>
                <a:gd name="connsiteX14" fmla="*/ 1719719 w 2554869"/>
                <a:gd name="connsiteY14" fmla="*/ 273537 h 273537"/>
                <a:gd name="connsiteX15" fmla="*/ 1664307 w 2554869"/>
                <a:gd name="connsiteY15" fmla="*/ 0 h 273537"/>
                <a:gd name="connsiteX16" fmla="*/ 1806785 w 2554869"/>
                <a:gd name="connsiteY16" fmla="*/ 0 h 273537"/>
                <a:gd name="connsiteX17" fmla="*/ 1583824 w 2554869"/>
                <a:gd name="connsiteY17" fmla="*/ 273537 h 273537"/>
                <a:gd name="connsiteX18" fmla="*/ 1441348 w 2554869"/>
                <a:gd name="connsiteY18" fmla="*/ 273537 h 273537"/>
                <a:gd name="connsiteX19" fmla="*/ 1385936 w 2554869"/>
                <a:gd name="connsiteY19" fmla="*/ 0 h 273537"/>
                <a:gd name="connsiteX20" fmla="*/ 1528412 w 2554869"/>
                <a:gd name="connsiteY20" fmla="*/ 0 h 273537"/>
                <a:gd name="connsiteX21" fmla="*/ 1305453 w 2554869"/>
                <a:gd name="connsiteY21" fmla="*/ 273537 h 273537"/>
                <a:gd name="connsiteX22" fmla="*/ 1162976 w 2554869"/>
                <a:gd name="connsiteY22" fmla="*/ 273537 h 273537"/>
                <a:gd name="connsiteX23" fmla="*/ 1126291 w 2554869"/>
                <a:gd name="connsiteY23" fmla="*/ 0 h 273537"/>
                <a:gd name="connsiteX24" fmla="*/ 1268768 w 2554869"/>
                <a:gd name="connsiteY24" fmla="*/ 0 h 273537"/>
                <a:gd name="connsiteX25" fmla="*/ 1045810 w 2554869"/>
                <a:gd name="connsiteY25" fmla="*/ 273537 h 273537"/>
                <a:gd name="connsiteX26" fmla="*/ 903332 w 2554869"/>
                <a:gd name="connsiteY26" fmla="*/ 273537 h 273537"/>
                <a:gd name="connsiteX27" fmla="*/ 866645 w 2554869"/>
                <a:gd name="connsiteY27" fmla="*/ 0 h 273537"/>
                <a:gd name="connsiteX28" fmla="*/ 1009123 w 2554869"/>
                <a:gd name="connsiteY28" fmla="*/ 0 h 273537"/>
                <a:gd name="connsiteX29" fmla="*/ 786164 w 2554869"/>
                <a:gd name="connsiteY29" fmla="*/ 273537 h 273537"/>
                <a:gd name="connsiteX30" fmla="*/ 643687 w 2554869"/>
                <a:gd name="connsiteY30" fmla="*/ 273537 h 273537"/>
                <a:gd name="connsiteX31" fmla="*/ 607001 w 2554869"/>
                <a:gd name="connsiteY31" fmla="*/ 0 h 273537"/>
                <a:gd name="connsiteX32" fmla="*/ 749477 w 2554869"/>
                <a:gd name="connsiteY32" fmla="*/ 0 h 273537"/>
                <a:gd name="connsiteX33" fmla="*/ 526518 w 2554869"/>
                <a:gd name="connsiteY33" fmla="*/ 273537 h 273537"/>
                <a:gd name="connsiteX34" fmla="*/ 384042 w 2554869"/>
                <a:gd name="connsiteY34" fmla="*/ 273537 h 273537"/>
                <a:gd name="connsiteX35" fmla="*/ 347356 w 2554869"/>
                <a:gd name="connsiteY35" fmla="*/ 0 h 273537"/>
                <a:gd name="connsiteX36" fmla="*/ 489833 w 2554869"/>
                <a:gd name="connsiteY36" fmla="*/ 0 h 273537"/>
                <a:gd name="connsiteX37" fmla="*/ 266874 w 2554869"/>
                <a:gd name="connsiteY37" fmla="*/ 273537 h 273537"/>
                <a:gd name="connsiteX38" fmla="*/ 124397 w 2554869"/>
                <a:gd name="connsiteY38" fmla="*/ 273537 h 273537"/>
                <a:gd name="connsiteX39" fmla="*/ 87727 w 2554869"/>
                <a:gd name="connsiteY39" fmla="*/ 0 h 273537"/>
                <a:gd name="connsiteX40" fmla="*/ 230203 w 2554869"/>
                <a:gd name="connsiteY40" fmla="*/ 0 h 273537"/>
                <a:gd name="connsiteX41" fmla="*/ 55634 w 2554869"/>
                <a:gd name="connsiteY41" fmla="*/ 214170 h 273537"/>
                <a:gd name="connsiteX42" fmla="*/ 0 w 2554869"/>
                <a:gd name="connsiteY42" fmla="*/ 107628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54869" h="273537">
                  <a:moveTo>
                    <a:pt x="2554855" y="273511"/>
                  </a:moveTo>
                  <a:lnTo>
                    <a:pt x="2554869" y="273537"/>
                  </a:lnTo>
                  <a:lnTo>
                    <a:pt x="2554834" y="273537"/>
                  </a:lnTo>
                  <a:close/>
                  <a:moveTo>
                    <a:pt x="2446157" y="65347"/>
                  </a:moveTo>
                  <a:lnTo>
                    <a:pt x="2501792" y="171891"/>
                  </a:lnTo>
                  <a:lnTo>
                    <a:pt x="2418941" y="273537"/>
                  </a:lnTo>
                  <a:lnTo>
                    <a:pt x="2276463" y="273537"/>
                  </a:lnTo>
                  <a:close/>
                  <a:moveTo>
                    <a:pt x="2221050" y="0"/>
                  </a:moveTo>
                  <a:lnTo>
                    <a:pt x="2363526" y="0"/>
                  </a:lnTo>
                  <a:lnTo>
                    <a:pt x="2140567" y="273537"/>
                  </a:lnTo>
                  <a:lnTo>
                    <a:pt x="1998090" y="273537"/>
                  </a:lnTo>
                  <a:close/>
                  <a:moveTo>
                    <a:pt x="1942678" y="0"/>
                  </a:moveTo>
                  <a:lnTo>
                    <a:pt x="2085155" y="0"/>
                  </a:lnTo>
                  <a:lnTo>
                    <a:pt x="1862196" y="273537"/>
                  </a:lnTo>
                  <a:lnTo>
                    <a:pt x="1719719" y="273537"/>
                  </a:lnTo>
                  <a:close/>
                  <a:moveTo>
                    <a:pt x="1664307" y="0"/>
                  </a:moveTo>
                  <a:lnTo>
                    <a:pt x="1806785" y="0"/>
                  </a:lnTo>
                  <a:lnTo>
                    <a:pt x="1583824" y="273537"/>
                  </a:lnTo>
                  <a:lnTo>
                    <a:pt x="1441348" y="273537"/>
                  </a:lnTo>
                  <a:close/>
                  <a:moveTo>
                    <a:pt x="1385936" y="0"/>
                  </a:moveTo>
                  <a:lnTo>
                    <a:pt x="1528412" y="0"/>
                  </a:lnTo>
                  <a:lnTo>
                    <a:pt x="1305453" y="273537"/>
                  </a:lnTo>
                  <a:lnTo>
                    <a:pt x="1162976" y="273537"/>
                  </a:lnTo>
                  <a:close/>
                  <a:moveTo>
                    <a:pt x="1126291" y="0"/>
                  </a:moveTo>
                  <a:lnTo>
                    <a:pt x="1268768" y="0"/>
                  </a:lnTo>
                  <a:lnTo>
                    <a:pt x="1045810" y="273537"/>
                  </a:lnTo>
                  <a:lnTo>
                    <a:pt x="903332" y="273537"/>
                  </a:lnTo>
                  <a:close/>
                  <a:moveTo>
                    <a:pt x="866645" y="0"/>
                  </a:moveTo>
                  <a:lnTo>
                    <a:pt x="1009123" y="0"/>
                  </a:lnTo>
                  <a:lnTo>
                    <a:pt x="786164" y="273537"/>
                  </a:lnTo>
                  <a:lnTo>
                    <a:pt x="643687" y="273537"/>
                  </a:lnTo>
                  <a:close/>
                  <a:moveTo>
                    <a:pt x="607001" y="0"/>
                  </a:moveTo>
                  <a:lnTo>
                    <a:pt x="749477" y="0"/>
                  </a:lnTo>
                  <a:lnTo>
                    <a:pt x="526518" y="273537"/>
                  </a:lnTo>
                  <a:lnTo>
                    <a:pt x="384042" y="273537"/>
                  </a:lnTo>
                  <a:close/>
                  <a:moveTo>
                    <a:pt x="347356" y="0"/>
                  </a:moveTo>
                  <a:lnTo>
                    <a:pt x="489833" y="0"/>
                  </a:lnTo>
                  <a:lnTo>
                    <a:pt x="266874" y="273537"/>
                  </a:lnTo>
                  <a:lnTo>
                    <a:pt x="124397" y="273537"/>
                  </a:lnTo>
                  <a:close/>
                  <a:moveTo>
                    <a:pt x="87727" y="0"/>
                  </a:moveTo>
                  <a:lnTo>
                    <a:pt x="230203" y="0"/>
                  </a:lnTo>
                  <a:lnTo>
                    <a:pt x="55634" y="214170"/>
                  </a:lnTo>
                  <a:lnTo>
                    <a:pt x="0" y="10762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 name="Group 34">
            <a:extLst>
              <a:ext uri="{FF2B5EF4-FFF2-40B4-BE49-F238E27FC236}">
                <a16:creationId xmlns:a16="http://schemas.microsoft.com/office/drawing/2014/main" id="{3DF6B0FC-8B2E-43FD-839E-7D89E1DB73A3}"/>
              </a:ext>
            </a:extLst>
          </p:cNvPr>
          <p:cNvGrpSpPr/>
          <p:nvPr/>
        </p:nvGrpSpPr>
        <p:grpSpPr>
          <a:xfrm>
            <a:off x="1496121" y="3527564"/>
            <a:ext cx="2642213" cy="274320"/>
            <a:chOff x="2589428" y="3896416"/>
            <a:chExt cx="2642213" cy="274320"/>
          </a:xfrm>
        </p:grpSpPr>
        <p:sp>
          <p:nvSpPr>
            <p:cNvPr id="36" name="Freeform: Shape 35">
              <a:extLst>
                <a:ext uri="{FF2B5EF4-FFF2-40B4-BE49-F238E27FC236}">
                  <a16:creationId xmlns:a16="http://schemas.microsoft.com/office/drawing/2014/main" id="{21FE5674-477A-4581-A5FE-B225C50FF42F}"/>
                </a:ext>
              </a:extLst>
            </p:cNvPr>
            <p:cNvSpPr/>
            <p:nvPr/>
          </p:nvSpPr>
          <p:spPr>
            <a:xfrm rot="9000000">
              <a:off x="2598169" y="3896416"/>
              <a:ext cx="2633472" cy="274320"/>
            </a:xfrm>
            <a:custGeom>
              <a:avLst/>
              <a:gdLst>
                <a:gd name="connsiteX0" fmla="*/ 0 w 2633472"/>
                <a:gd name="connsiteY0" fmla="*/ 274320 h 274320"/>
                <a:gd name="connsiteX1" fmla="*/ 0 w 2633472"/>
                <a:gd name="connsiteY1" fmla="*/ 249046 h 274320"/>
                <a:gd name="connsiteX2" fmla="*/ 143787 w 2633472"/>
                <a:gd name="connsiteY2" fmla="*/ 0 h 274320"/>
                <a:gd name="connsiteX3" fmla="*/ 2633472 w 2633472"/>
                <a:gd name="connsiteY3" fmla="*/ 0 h 274320"/>
                <a:gd name="connsiteX4" fmla="*/ 2633472 w 2633472"/>
                <a:gd name="connsiteY4" fmla="*/ 46462 h 274320"/>
                <a:gd name="connsiteX5" fmla="*/ 2501918 w 2633472"/>
                <a:gd name="connsiteY5" fmla="*/ 27432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472" h="274320">
                  <a:moveTo>
                    <a:pt x="0" y="274320"/>
                  </a:moveTo>
                  <a:lnTo>
                    <a:pt x="0" y="249046"/>
                  </a:lnTo>
                  <a:lnTo>
                    <a:pt x="143787" y="0"/>
                  </a:lnTo>
                  <a:lnTo>
                    <a:pt x="2633472" y="0"/>
                  </a:lnTo>
                  <a:lnTo>
                    <a:pt x="2633472" y="46462"/>
                  </a:lnTo>
                  <a:lnTo>
                    <a:pt x="2501918"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C201005-4169-41B5-BCE4-09E483C5339D}"/>
                </a:ext>
              </a:extLst>
            </p:cNvPr>
            <p:cNvSpPr/>
            <p:nvPr/>
          </p:nvSpPr>
          <p:spPr>
            <a:xfrm rot="9000000">
              <a:off x="2589428" y="3896469"/>
              <a:ext cx="2633472" cy="273537"/>
            </a:xfrm>
            <a:custGeom>
              <a:avLst/>
              <a:gdLst>
                <a:gd name="connsiteX0" fmla="*/ 2621748 w 2633472"/>
                <a:gd name="connsiteY0" fmla="*/ 273537 h 273537"/>
                <a:gd name="connsiteX1" fmla="*/ 2633472 w 2633472"/>
                <a:gd name="connsiteY1" fmla="*/ 259137 h 273537"/>
                <a:gd name="connsiteX2" fmla="*/ 2633472 w 2633472"/>
                <a:gd name="connsiteY2" fmla="*/ 273537 h 273537"/>
                <a:gd name="connsiteX3" fmla="*/ 2343704 w 2633472"/>
                <a:gd name="connsiteY3" fmla="*/ 273537 h 273537"/>
                <a:gd name="connsiteX4" fmla="*/ 2566400 w 2633472"/>
                <a:gd name="connsiteY4" fmla="*/ 0 h 273537"/>
                <a:gd name="connsiteX5" fmla="*/ 2633472 w 2633472"/>
                <a:gd name="connsiteY5" fmla="*/ 0 h 273537"/>
                <a:gd name="connsiteX6" fmla="*/ 2633472 w 2633472"/>
                <a:gd name="connsiteY6" fmla="*/ 92415 h 273537"/>
                <a:gd name="connsiteX7" fmla="*/ 2486015 w 2633472"/>
                <a:gd name="connsiteY7" fmla="*/ 273537 h 273537"/>
                <a:gd name="connsiteX8" fmla="*/ 2065659 w 2633472"/>
                <a:gd name="connsiteY8" fmla="*/ 273537 h 273537"/>
                <a:gd name="connsiteX9" fmla="*/ 2288356 w 2633472"/>
                <a:gd name="connsiteY9" fmla="*/ 0 h 273537"/>
                <a:gd name="connsiteX10" fmla="*/ 2430665 w 2633472"/>
                <a:gd name="connsiteY10" fmla="*/ 0 h 273537"/>
                <a:gd name="connsiteX11" fmla="*/ 2207968 w 2633472"/>
                <a:gd name="connsiteY11" fmla="*/ 273537 h 273537"/>
                <a:gd name="connsiteX12" fmla="*/ 1787615 w 2633472"/>
                <a:gd name="connsiteY12" fmla="*/ 273537 h 273537"/>
                <a:gd name="connsiteX13" fmla="*/ 2010312 w 2633472"/>
                <a:gd name="connsiteY13" fmla="*/ 0 h 273537"/>
                <a:gd name="connsiteX14" fmla="*/ 2152621 w 2633472"/>
                <a:gd name="connsiteY14" fmla="*/ 0 h 273537"/>
                <a:gd name="connsiteX15" fmla="*/ 1929923 w 2633472"/>
                <a:gd name="connsiteY15" fmla="*/ 273537 h 273537"/>
                <a:gd name="connsiteX16" fmla="*/ 1509570 w 2633472"/>
                <a:gd name="connsiteY16" fmla="*/ 273537 h 273537"/>
                <a:gd name="connsiteX17" fmla="*/ 1732267 w 2633472"/>
                <a:gd name="connsiteY17" fmla="*/ 0 h 273537"/>
                <a:gd name="connsiteX18" fmla="*/ 1874578 w 2633472"/>
                <a:gd name="connsiteY18" fmla="*/ 0 h 273537"/>
                <a:gd name="connsiteX19" fmla="*/ 1651879 w 2633472"/>
                <a:gd name="connsiteY19" fmla="*/ 273537 h 273537"/>
                <a:gd name="connsiteX20" fmla="*/ 1231526 w 2633472"/>
                <a:gd name="connsiteY20" fmla="*/ 273537 h 273537"/>
                <a:gd name="connsiteX21" fmla="*/ 1454223 w 2633472"/>
                <a:gd name="connsiteY21" fmla="*/ 0 h 273537"/>
                <a:gd name="connsiteX22" fmla="*/ 1596532 w 2633472"/>
                <a:gd name="connsiteY22" fmla="*/ 0 h 273537"/>
                <a:gd name="connsiteX23" fmla="*/ 1373835 w 2633472"/>
                <a:gd name="connsiteY23" fmla="*/ 273537 h 273537"/>
                <a:gd name="connsiteX24" fmla="*/ 972187 w 2633472"/>
                <a:gd name="connsiteY24" fmla="*/ 273537 h 273537"/>
                <a:gd name="connsiteX25" fmla="*/ 1194884 w 2633472"/>
                <a:gd name="connsiteY25" fmla="*/ 0 h 273537"/>
                <a:gd name="connsiteX26" fmla="*/ 1337193 w 2633472"/>
                <a:gd name="connsiteY26" fmla="*/ 0 h 273537"/>
                <a:gd name="connsiteX27" fmla="*/ 1114497 w 2633472"/>
                <a:gd name="connsiteY27" fmla="*/ 273537 h 273537"/>
                <a:gd name="connsiteX28" fmla="*/ 712848 w 2633472"/>
                <a:gd name="connsiteY28" fmla="*/ 273537 h 273537"/>
                <a:gd name="connsiteX29" fmla="*/ 935544 w 2633472"/>
                <a:gd name="connsiteY29" fmla="*/ 0 h 273537"/>
                <a:gd name="connsiteX30" fmla="*/ 1077854 w 2633472"/>
                <a:gd name="connsiteY30" fmla="*/ 0 h 273537"/>
                <a:gd name="connsiteX31" fmla="*/ 855156 w 2633472"/>
                <a:gd name="connsiteY31" fmla="*/ 273537 h 273537"/>
                <a:gd name="connsiteX32" fmla="*/ 453507 w 2633472"/>
                <a:gd name="connsiteY32" fmla="*/ 273537 h 273537"/>
                <a:gd name="connsiteX33" fmla="*/ 676204 w 2633472"/>
                <a:gd name="connsiteY33" fmla="*/ 0 h 273537"/>
                <a:gd name="connsiteX34" fmla="*/ 818513 w 2633472"/>
                <a:gd name="connsiteY34" fmla="*/ 0 h 273537"/>
                <a:gd name="connsiteX35" fmla="*/ 595816 w 2633472"/>
                <a:gd name="connsiteY35" fmla="*/ 273537 h 273537"/>
                <a:gd name="connsiteX36" fmla="*/ 194168 w 2633472"/>
                <a:gd name="connsiteY36" fmla="*/ 273537 h 273537"/>
                <a:gd name="connsiteX37" fmla="*/ 416865 w 2633472"/>
                <a:gd name="connsiteY37" fmla="*/ 0 h 273537"/>
                <a:gd name="connsiteX38" fmla="*/ 559174 w 2633472"/>
                <a:gd name="connsiteY38" fmla="*/ 0 h 273537"/>
                <a:gd name="connsiteX39" fmla="*/ 336476 w 2633472"/>
                <a:gd name="connsiteY39" fmla="*/ 273537 h 273537"/>
                <a:gd name="connsiteX40" fmla="*/ 0 w 2633472"/>
                <a:gd name="connsiteY40" fmla="*/ 273537 h 273537"/>
                <a:gd name="connsiteX41" fmla="*/ 0 w 2633472"/>
                <a:gd name="connsiteY41" fmla="*/ 231172 h 273537"/>
                <a:gd name="connsiteX42" fmla="*/ 74771 w 2633472"/>
                <a:gd name="connsiteY42" fmla="*/ 101664 h 273537"/>
                <a:gd name="connsiteX43" fmla="*/ 157541 w 2633472"/>
                <a:gd name="connsiteY43" fmla="*/ 0 h 273537"/>
                <a:gd name="connsiteX44" fmla="*/ 299849 w 2633472"/>
                <a:gd name="connsiteY44" fmla="*/ 0 h 273537"/>
                <a:gd name="connsiteX45" fmla="*/ 77152 w 2633472"/>
                <a:gd name="connsiteY45" fmla="*/ 273537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33472" h="273537">
                  <a:moveTo>
                    <a:pt x="2621748" y="273537"/>
                  </a:moveTo>
                  <a:lnTo>
                    <a:pt x="2633472" y="259137"/>
                  </a:lnTo>
                  <a:lnTo>
                    <a:pt x="2633472" y="273537"/>
                  </a:lnTo>
                  <a:close/>
                  <a:moveTo>
                    <a:pt x="2343704" y="273537"/>
                  </a:moveTo>
                  <a:lnTo>
                    <a:pt x="2566400" y="0"/>
                  </a:lnTo>
                  <a:lnTo>
                    <a:pt x="2633472" y="0"/>
                  </a:lnTo>
                  <a:lnTo>
                    <a:pt x="2633472" y="92415"/>
                  </a:lnTo>
                  <a:lnTo>
                    <a:pt x="2486015" y="273537"/>
                  </a:lnTo>
                  <a:close/>
                  <a:moveTo>
                    <a:pt x="2065659" y="273537"/>
                  </a:moveTo>
                  <a:lnTo>
                    <a:pt x="2288356" y="0"/>
                  </a:lnTo>
                  <a:lnTo>
                    <a:pt x="2430665" y="0"/>
                  </a:lnTo>
                  <a:lnTo>
                    <a:pt x="2207968" y="273537"/>
                  </a:lnTo>
                  <a:close/>
                  <a:moveTo>
                    <a:pt x="1787615" y="273537"/>
                  </a:moveTo>
                  <a:lnTo>
                    <a:pt x="2010312" y="0"/>
                  </a:lnTo>
                  <a:lnTo>
                    <a:pt x="2152621" y="0"/>
                  </a:lnTo>
                  <a:lnTo>
                    <a:pt x="1929923" y="273537"/>
                  </a:lnTo>
                  <a:close/>
                  <a:moveTo>
                    <a:pt x="1509570" y="273537"/>
                  </a:moveTo>
                  <a:lnTo>
                    <a:pt x="1732267" y="0"/>
                  </a:lnTo>
                  <a:lnTo>
                    <a:pt x="1874578" y="0"/>
                  </a:lnTo>
                  <a:lnTo>
                    <a:pt x="1651879" y="273537"/>
                  </a:lnTo>
                  <a:close/>
                  <a:moveTo>
                    <a:pt x="1231526" y="273537"/>
                  </a:moveTo>
                  <a:lnTo>
                    <a:pt x="1454223" y="0"/>
                  </a:lnTo>
                  <a:lnTo>
                    <a:pt x="1596532" y="0"/>
                  </a:lnTo>
                  <a:lnTo>
                    <a:pt x="1373835" y="273537"/>
                  </a:lnTo>
                  <a:close/>
                  <a:moveTo>
                    <a:pt x="972187" y="273537"/>
                  </a:moveTo>
                  <a:lnTo>
                    <a:pt x="1194884" y="0"/>
                  </a:lnTo>
                  <a:lnTo>
                    <a:pt x="1337193" y="0"/>
                  </a:lnTo>
                  <a:lnTo>
                    <a:pt x="1114497" y="273537"/>
                  </a:lnTo>
                  <a:close/>
                  <a:moveTo>
                    <a:pt x="712848" y="273537"/>
                  </a:moveTo>
                  <a:lnTo>
                    <a:pt x="935544" y="0"/>
                  </a:lnTo>
                  <a:lnTo>
                    <a:pt x="1077854" y="0"/>
                  </a:lnTo>
                  <a:lnTo>
                    <a:pt x="855156" y="273537"/>
                  </a:lnTo>
                  <a:close/>
                  <a:moveTo>
                    <a:pt x="453507" y="273537"/>
                  </a:moveTo>
                  <a:lnTo>
                    <a:pt x="676204" y="0"/>
                  </a:lnTo>
                  <a:lnTo>
                    <a:pt x="818513" y="0"/>
                  </a:lnTo>
                  <a:lnTo>
                    <a:pt x="595816" y="273537"/>
                  </a:lnTo>
                  <a:close/>
                  <a:moveTo>
                    <a:pt x="194168" y="273537"/>
                  </a:moveTo>
                  <a:lnTo>
                    <a:pt x="416865" y="0"/>
                  </a:lnTo>
                  <a:lnTo>
                    <a:pt x="559174" y="0"/>
                  </a:lnTo>
                  <a:lnTo>
                    <a:pt x="336476" y="273537"/>
                  </a:lnTo>
                  <a:close/>
                  <a:moveTo>
                    <a:pt x="0" y="273537"/>
                  </a:moveTo>
                  <a:lnTo>
                    <a:pt x="0" y="231172"/>
                  </a:lnTo>
                  <a:lnTo>
                    <a:pt x="74771" y="101664"/>
                  </a:lnTo>
                  <a:lnTo>
                    <a:pt x="157541" y="0"/>
                  </a:lnTo>
                  <a:lnTo>
                    <a:pt x="299849" y="0"/>
                  </a:lnTo>
                  <a:lnTo>
                    <a:pt x="77152" y="27353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0" name="Freeform: Shape 39">
            <a:extLst>
              <a:ext uri="{FF2B5EF4-FFF2-40B4-BE49-F238E27FC236}">
                <a16:creationId xmlns:a16="http://schemas.microsoft.com/office/drawing/2014/main" id="{C9985CE0-E4DD-4949-880D-7DE14FC4C922}"/>
              </a:ext>
            </a:extLst>
          </p:cNvPr>
          <p:cNvSpPr/>
          <p:nvPr/>
        </p:nvSpPr>
        <p:spPr>
          <a:xfrm>
            <a:off x="1958006" y="1391479"/>
            <a:ext cx="765313" cy="934278"/>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8507A1C-6AB6-4852-A4DD-84C38283DF47}"/>
              </a:ext>
            </a:extLst>
          </p:cNvPr>
          <p:cNvSpPr/>
          <p:nvPr/>
        </p:nvSpPr>
        <p:spPr>
          <a:xfrm flipH="1">
            <a:off x="2867351" y="1296607"/>
            <a:ext cx="887648" cy="1049039"/>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D036DCC-2B79-4141-9FEA-521215284776}"/>
              </a:ext>
            </a:extLst>
          </p:cNvPr>
          <p:cNvSpPr/>
          <p:nvPr/>
        </p:nvSpPr>
        <p:spPr>
          <a:xfrm>
            <a:off x="882044" y="1779271"/>
            <a:ext cx="3847806" cy="3840392"/>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dirty="0"/>
          </a:p>
        </p:txBody>
      </p:sp>
      <p:grpSp>
        <p:nvGrpSpPr>
          <p:cNvPr id="46" name="Group 45">
            <a:extLst>
              <a:ext uri="{FF2B5EF4-FFF2-40B4-BE49-F238E27FC236}">
                <a16:creationId xmlns:a16="http://schemas.microsoft.com/office/drawing/2014/main" id="{9E443BEA-881E-4A4F-AA20-F48C26757ADC}"/>
              </a:ext>
            </a:extLst>
          </p:cNvPr>
          <p:cNvGrpSpPr/>
          <p:nvPr/>
        </p:nvGrpSpPr>
        <p:grpSpPr>
          <a:xfrm>
            <a:off x="5844080" y="593359"/>
            <a:ext cx="5614280" cy="830997"/>
            <a:chOff x="5581311" y="1770062"/>
            <a:chExt cx="5614280" cy="830997"/>
          </a:xfrm>
        </p:grpSpPr>
        <p:sp>
          <p:nvSpPr>
            <p:cNvPr id="50" name="TextBox 49">
              <a:extLst>
                <a:ext uri="{FF2B5EF4-FFF2-40B4-BE49-F238E27FC236}">
                  <a16:creationId xmlns:a16="http://schemas.microsoft.com/office/drawing/2014/main" id="{CE124B32-4858-428C-9A34-701444E28795}"/>
                </a:ext>
              </a:extLst>
            </p:cNvPr>
            <p:cNvSpPr txBox="1"/>
            <p:nvPr/>
          </p:nvSpPr>
          <p:spPr>
            <a:xfrm>
              <a:off x="6687899" y="1931646"/>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Project topic</a:t>
              </a:r>
              <a:endParaRPr lang="ko-KR" altLang="en-US" sz="2700" b="1" dirty="0">
                <a:solidFill>
                  <a:schemeClr val="tx1">
                    <a:lumMod val="85000"/>
                    <a:lumOff val="15000"/>
                  </a:schemeClr>
                </a:solidFill>
                <a:cs typeface="Arial" pitchFamily="34" charset="0"/>
              </a:endParaRPr>
            </a:p>
          </p:txBody>
        </p:sp>
        <p:sp>
          <p:nvSpPr>
            <p:cNvPr id="48" name="TextBox 47">
              <a:extLst>
                <a:ext uri="{FF2B5EF4-FFF2-40B4-BE49-F238E27FC236}">
                  <a16:creationId xmlns:a16="http://schemas.microsoft.com/office/drawing/2014/main" id="{17416C41-E6AA-4CDF-99F5-AB46DE385603}"/>
                </a:ext>
              </a:extLst>
            </p:cNvPr>
            <p:cNvSpPr txBox="1"/>
            <p:nvPr/>
          </p:nvSpPr>
          <p:spPr>
            <a:xfrm>
              <a:off x="5581311" y="1770062"/>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01</a:t>
              </a:r>
              <a:endParaRPr lang="ko-KR" altLang="en-US" sz="4800" b="1" dirty="0">
                <a:solidFill>
                  <a:schemeClr val="tx1">
                    <a:lumMod val="85000"/>
                    <a:lumOff val="15000"/>
                  </a:schemeClr>
                </a:solidFill>
                <a:cs typeface="Arial" pitchFamily="34" charset="0"/>
              </a:endParaRPr>
            </a:p>
          </p:txBody>
        </p:sp>
      </p:grpSp>
      <p:grpSp>
        <p:nvGrpSpPr>
          <p:cNvPr id="51" name="Group 50">
            <a:extLst>
              <a:ext uri="{FF2B5EF4-FFF2-40B4-BE49-F238E27FC236}">
                <a16:creationId xmlns:a16="http://schemas.microsoft.com/office/drawing/2014/main" id="{B1C42425-BC7A-4106-8DEC-A9D16E71C06C}"/>
              </a:ext>
            </a:extLst>
          </p:cNvPr>
          <p:cNvGrpSpPr/>
          <p:nvPr/>
        </p:nvGrpSpPr>
        <p:grpSpPr>
          <a:xfrm>
            <a:off x="5816308" y="1455681"/>
            <a:ext cx="5642052" cy="830997"/>
            <a:chOff x="5583183" y="1770062"/>
            <a:chExt cx="5642052" cy="830997"/>
          </a:xfrm>
        </p:grpSpPr>
        <p:sp>
          <p:nvSpPr>
            <p:cNvPr id="55" name="TextBox 54">
              <a:extLst>
                <a:ext uri="{FF2B5EF4-FFF2-40B4-BE49-F238E27FC236}">
                  <a16:creationId xmlns:a16="http://schemas.microsoft.com/office/drawing/2014/main" id="{BC1072BD-93AB-47AD-80AC-80E24069278B}"/>
                </a:ext>
              </a:extLst>
            </p:cNvPr>
            <p:cNvSpPr txBox="1"/>
            <p:nvPr/>
          </p:nvSpPr>
          <p:spPr>
            <a:xfrm>
              <a:off x="6717543" y="1931646"/>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Important Requirements</a:t>
              </a:r>
              <a:endParaRPr lang="ko-KR" altLang="en-US" sz="2700" b="1" dirty="0">
                <a:solidFill>
                  <a:schemeClr val="tx1">
                    <a:lumMod val="85000"/>
                    <a:lumOff val="15000"/>
                  </a:schemeClr>
                </a:solidFill>
                <a:cs typeface="Arial" pitchFamily="34" charset="0"/>
              </a:endParaRPr>
            </a:p>
          </p:txBody>
        </p:sp>
        <p:sp>
          <p:nvSpPr>
            <p:cNvPr id="53" name="TextBox 52">
              <a:extLst>
                <a:ext uri="{FF2B5EF4-FFF2-40B4-BE49-F238E27FC236}">
                  <a16:creationId xmlns:a16="http://schemas.microsoft.com/office/drawing/2014/main" id="{6174513F-639E-499F-9BBA-1951519C5957}"/>
                </a:ext>
              </a:extLst>
            </p:cNvPr>
            <p:cNvSpPr txBox="1"/>
            <p:nvPr/>
          </p:nvSpPr>
          <p:spPr>
            <a:xfrm>
              <a:off x="5583183" y="1770062"/>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02</a:t>
              </a:r>
              <a:endParaRPr lang="ko-KR" altLang="en-US" sz="4800" b="1" dirty="0">
                <a:solidFill>
                  <a:schemeClr val="tx1">
                    <a:lumMod val="85000"/>
                    <a:lumOff val="15000"/>
                  </a:schemeClr>
                </a:solidFill>
                <a:cs typeface="Arial" pitchFamily="34" charset="0"/>
              </a:endParaRPr>
            </a:p>
          </p:txBody>
        </p:sp>
      </p:grpSp>
      <p:grpSp>
        <p:nvGrpSpPr>
          <p:cNvPr id="56" name="Group 55">
            <a:extLst>
              <a:ext uri="{FF2B5EF4-FFF2-40B4-BE49-F238E27FC236}">
                <a16:creationId xmlns:a16="http://schemas.microsoft.com/office/drawing/2014/main" id="{03717409-36EA-41C8-8829-D061E52BB8F3}"/>
              </a:ext>
            </a:extLst>
          </p:cNvPr>
          <p:cNvGrpSpPr/>
          <p:nvPr/>
        </p:nvGrpSpPr>
        <p:grpSpPr>
          <a:xfrm>
            <a:off x="5816308" y="2428517"/>
            <a:ext cx="5585112" cy="830997"/>
            <a:chOff x="5610479" y="1770064"/>
            <a:chExt cx="5585112" cy="830997"/>
          </a:xfrm>
        </p:grpSpPr>
        <p:sp>
          <p:nvSpPr>
            <p:cNvPr id="60" name="TextBox 59">
              <a:extLst>
                <a:ext uri="{FF2B5EF4-FFF2-40B4-BE49-F238E27FC236}">
                  <a16:creationId xmlns:a16="http://schemas.microsoft.com/office/drawing/2014/main" id="{A6C0177E-7B3C-45C8-8FD5-085919565912}"/>
                </a:ext>
              </a:extLst>
            </p:cNvPr>
            <p:cNvSpPr txBox="1"/>
            <p:nvPr/>
          </p:nvSpPr>
          <p:spPr>
            <a:xfrm>
              <a:off x="6687899" y="1935227"/>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Overall Design</a:t>
              </a:r>
              <a:endParaRPr lang="ko-KR" altLang="en-US" sz="2700" b="1" dirty="0">
                <a:solidFill>
                  <a:schemeClr val="tx1">
                    <a:lumMod val="85000"/>
                    <a:lumOff val="15000"/>
                  </a:schemeClr>
                </a:solidFill>
                <a:cs typeface="Arial" pitchFamily="34" charset="0"/>
              </a:endParaRPr>
            </a:p>
          </p:txBody>
        </p:sp>
        <p:sp>
          <p:nvSpPr>
            <p:cNvPr id="58" name="TextBox 57">
              <a:extLst>
                <a:ext uri="{FF2B5EF4-FFF2-40B4-BE49-F238E27FC236}">
                  <a16:creationId xmlns:a16="http://schemas.microsoft.com/office/drawing/2014/main" id="{4FFBB609-FA30-46EF-A8FD-318D7CEAAD3F}"/>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03</a:t>
              </a:r>
              <a:endParaRPr lang="ko-KR" altLang="en-US" sz="4800" b="1" dirty="0">
                <a:solidFill>
                  <a:schemeClr val="tx1">
                    <a:lumMod val="85000"/>
                    <a:lumOff val="15000"/>
                  </a:schemeClr>
                </a:solidFill>
                <a:cs typeface="Arial" pitchFamily="34" charset="0"/>
              </a:endParaRPr>
            </a:p>
          </p:txBody>
        </p:sp>
      </p:grpSp>
      <p:grpSp>
        <p:nvGrpSpPr>
          <p:cNvPr id="61" name="Group 60">
            <a:extLst>
              <a:ext uri="{FF2B5EF4-FFF2-40B4-BE49-F238E27FC236}">
                <a16:creationId xmlns:a16="http://schemas.microsoft.com/office/drawing/2014/main" id="{FE492A24-1110-423A-8CF7-EA1B85A0C28A}"/>
              </a:ext>
            </a:extLst>
          </p:cNvPr>
          <p:cNvGrpSpPr/>
          <p:nvPr/>
        </p:nvGrpSpPr>
        <p:grpSpPr>
          <a:xfrm>
            <a:off x="5789012" y="3253043"/>
            <a:ext cx="5574375" cy="830997"/>
            <a:chOff x="5610479" y="1760770"/>
            <a:chExt cx="5574375" cy="830997"/>
          </a:xfrm>
        </p:grpSpPr>
        <p:sp>
          <p:nvSpPr>
            <p:cNvPr id="65" name="TextBox 64">
              <a:extLst>
                <a:ext uri="{FF2B5EF4-FFF2-40B4-BE49-F238E27FC236}">
                  <a16:creationId xmlns:a16="http://schemas.microsoft.com/office/drawing/2014/main" id="{13FF301A-9181-4DDE-93E9-38BE5D26A069}"/>
                </a:ext>
              </a:extLst>
            </p:cNvPr>
            <p:cNvSpPr txBox="1"/>
            <p:nvPr/>
          </p:nvSpPr>
          <p:spPr>
            <a:xfrm>
              <a:off x="6677162" y="1955606"/>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Class UML diagrams</a:t>
              </a:r>
              <a:endParaRPr lang="ko-KR" altLang="en-US" sz="2700" b="1" dirty="0">
                <a:solidFill>
                  <a:schemeClr val="tx1">
                    <a:lumMod val="85000"/>
                    <a:lumOff val="15000"/>
                  </a:schemeClr>
                </a:solidFill>
                <a:cs typeface="Arial" pitchFamily="34" charset="0"/>
              </a:endParaRPr>
            </a:p>
          </p:txBody>
        </p:sp>
        <p:sp>
          <p:nvSpPr>
            <p:cNvPr id="63" name="TextBox 62">
              <a:extLst>
                <a:ext uri="{FF2B5EF4-FFF2-40B4-BE49-F238E27FC236}">
                  <a16:creationId xmlns:a16="http://schemas.microsoft.com/office/drawing/2014/main" id="{796AFA27-7B22-4AF3-BB2C-4E7B5226B978}"/>
                </a:ext>
              </a:extLst>
            </p:cNvPr>
            <p:cNvSpPr txBox="1"/>
            <p:nvPr/>
          </p:nvSpPr>
          <p:spPr>
            <a:xfrm>
              <a:off x="5610479" y="1760770"/>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04</a:t>
              </a:r>
              <a:endParaRPr lang="ko-KR" altLang="en-US" sz="4800" b="1" dirty="0">
                <a:solidFill>
                  <a:schemeClr val="tx1">
                    <a:lumMod val="85000"/>
                    <a:lumOff val="15000"/>
                  </a:schemeClr>
                </a:solidFill>
                <a:cs typeface="Arial" pitchFamily="34" charset="0"/>
              </a:endParaRPr>
            </a:p>
          </p:txBody>
        </p:sp>
      </p:grpSp>
      <p:grpSp>
        <p:nvGrpSpPr>
          <p:cNvPr id="70" name="Group 69">
            <a:extLst>
              <a:ext uri="{FF2B5EF4-FFF2-40B4-BE49-F238E27FC236}">
                <a16:creationId xmlns:a16="http://schemas.microsoft.com/office/drawing/2014/main" id="{5A412EB5-7FBD-4FB6-AFC6-02B28B4DDC9C}"/>
              </a:ext>
            </a:extLst>
          </p:cNvPr>
          <p:cNvGrpSpPr/>
          <p:nvPr/>
        </p:nvGrpSpPr>
        <p:grpSpPr>
          <a:xfrm>
            <a:off x="-30456" y="6705945"/>
            <a:ext cx="12240040" cy="170806"/>
            <a:chOff x="-48040" y="6512575"/>
            <a:chExt cx="12240040" cy="364176"/>
          </a:xfrm>
        </p:grpSpPr>
        <p:sp>
          <p:nvSpPr>
            <p:cNvPr id="71" name="Rectangle 70">
              <a:extLst>
                <a:ext uri="{FF2B5EF4-FFF2-40B4-BE49-F238E27FC236}">
                  <a16:creationId xmlns:a16="http://schemas.microsoft.com/office/drawing/2014/main" id="{268E4950-C53F-4548-BD3E-2DEB4402EB8E}"/>
                </a:ext>
              </a:extLst>
            </p:cNvPr>
            <p:cNvSpPr/>
            <p:nvPr/>
          </p:nvSpPr>
          <p:spPr>
            <a:xfrm>
              <a:off x="-17584"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796A721B-7F76-4C8E-9A10-2CB56718CFED}"/>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0">
            <a:extLst>
              <a:ext uri="{FF2B5EF4-FFF2-40B4-BE49-F238E27FC236}">
                <a16:creationId xmlns:a16="http://schemas.microsoft.com/office/drawing/2014/main" id="{34494EC0-3A3C-2515-FB4B-F6FECA2AD787}"/>
              </a:ext>
            </a:extLst>
          </p:cNvPr>
          <p:cNvGrpSpPr/>
          <p:nvPr/>
        </p:nvGrpSpPr>
        <p:grpSpPr>
          <a:xfrm>
            <a:off x="5789012" y="4078272"/>
            <a:ext cx="5568831" cy="830997"/>
            <a:chOff x="5610479" y="1770064"/>
            <a:chExt cx="5568831" cy="830997"/>
          </a:xfrm>
        </p:grpSpPr>
        <p:sp>
          <p:nvSpPr>
            <p:cNvPr id="75" name="TextBox 64">
              <a:extLst>
                <a:ext uri="{FF2B5EF4-FFF2-40B4-BE49-F238E27FC236}">
                  <a16:creationId xmlns:a16="http://schemas.microsoft.com/office/drawing/2014/main" id="{A5DC910A-EEA2-B311-A7B6-BEE79E45AC41}"/>
                </a:ext>
              </a:extLst>
            </p:cNvPr>
            <p:cNvSpPr txBox="1"/>
            <p:nvPr/>
          </p:nvSpPr>
          <p:spPr>
            <a:xfrm>
              <a:off x="6671618" y="1950525"/>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Message passing</a:t>
              </a:r>
              <a:endParaRPr lang="ko-KR" altLang="en-US" sz="2700" b="1" dirty="0">
                <a:solidFill>
                  <a:schemeClr val="tx1">
                    <a:lumMod val="85000"/>
                    <a:lumOff val="15000"/>
                  </a:schemeClr>
                </a:solidFill>
                <a:cs typeface="Arial" pitchFamily="34" charset="0"/>
              </a:endParaRPr>
            </a:p>
          </p:txBody>
        </p:sp>
        <p:sp>
          <p:nvSpPr>
            <p:cNvPr id="69" name="TextBox 62">
              <a:extLst>
                <a:ext uri="{FF2B5EF4-FFF2-40B4-BE49-F238E27FC236}">
                  <a16:creationId xmlns:a16="http://schemas.microsoft.com/office/drawing/2014/main" id="{76026721-9F12-1822-3FCB-2C465EB0974B}"/>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05</a:t>
              </a:r>
              <a:endParaRPr lang="ko-KR" altLang="en-US" sz="4800" b="1" dirty="0">
                <a:solidFill>
                  <a:schemeClr val="tx1">
                    <a:lumMod val="85000"/>
                    <a:lumOff val="15000"/>
                  </a:schemeClr>
                </a:solidFill>
                <a:cs typeface="Arial" pitchFamily="34" charset="0"/>
              </a:endParaRPr>
            </a:p>
          </p:txBody>
        </p:sp>
      </p:grpSp>
      <p:grpSp>
        <p:nvGrpSpPr>
          <p:cNvPr id="76" name="Group 60">
            <a:extLst>
              <a:ext uri="{FF2B5EF4-FFF2-40B4-BE49-F238E27FC236}">
                <a16:creationId xmlns:a16="http://schemas.microsoft.com/office/drawing/2014/main" id="{2C13200B-E82C-C909-85B9-F7D2B6630FC8}"/>
              </a:ext>
            </a:extLst>
          </p:cNvPr>
          <p:cNvGrpSpPr/>
          <p:nvPr/>
        </p:nvGrpSpPr>
        <p:grpSpPr>
          <a:xfrm>
            <a:off x="5789012" y="4894205"/>
            <a:ext cx="5640368" cy="830997"/>
            <a:chOff x="5583183" y="1770062"/>
            <a:chExt cx="5640368" cy="830997"/>
          </a:xfrm>
        </p:grpSpPr>
        <p:sp>
          <p:nvSpPr>
            <p:cNvPr id="80" name="TextBox 64">
              <a:extLst>
                <a:ext uri="{FF2B5EF4-FFF2-40B4-BE49-F238E27FC236}">
                  <a16:creationId xmlns:a16="http://schemas.microsoft.com/office/drawing/2014/main" id="{671659A9-005C-0FC1-F709-F7BF3F4C6F5C}"/>
                </a:ext>
              </a:extLst>
            </p:cNvPr>
            <p:cNvSpPr txBox="1"/>
            <p:nvPr/>
          </p:nvSpPr>
          <p:spPr>
            <a:xfrm>
              <a:off x="6715859" y="1931646"/>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Demonstrate</a:t>
              </a:r>
              <a:endParaRPr lang="ko-KR" altLang="en-US" sz="2700" b="1" dirty="0">
                <a:solidFill>
                  <a:schemeClr val="tx1">
                    <a:lumMod val="85000"/>
                    <a:lumOff val="15000"/>
                  </a:schemeClr>
                </a:solidFill>
                <a:cs typeface="Arial" pitchFamily="34" charset="0"/>
              </a:endParaRPr>
            </a:p>
          </p:txBody>
        </p:sp>
        <p:sp>
          <p:nvSpPr>
            <p:cNvPr id="78" name="TextBox 62">
              <a:extLst>
                <a:ext uri="{FF2B5EF4-FFF2-40B4-BE49-F238E27FC236}">
                  <a16:creationId xmlns:a16="http://schemas.microsoft.com/office/drawing/2014/main" id="{CFE6C12E-9BE6-260A-FEFB-3AAEE49C327E}"/>
                </a:ext>
              </a:extLst>
            </p:cNvPr>
            <p:cNvSpPr txBox="1"/>
            <p:nvPr/>
          </p:nvSpPr>
          <p:spPr>
            <a:xfrm>
              <a:off x="5583183" y="1770062"/>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06</a:t>
              </a:r>
              <a:endParaRPr lang="ko-KR" altLang="en-US" sz="4800" b="1" dirty="0">
                <a:solidFill>
                  <a:schemeClr val="tx1">
                    <a:lumMod val="85000"/>
                    <a:lumOff val="15000"/>
                  </a:schemeClr>
                </a:solidFill>
                <a:cs typeface="Arial" pitchFamily="34" charset="0"/>
              </a:endParaRPr>
            </a:p>
          </p:txBody>
        </p:sp>
      </p:grpSp>
      <p:grpSp>
        <p:nvGrpSpPr>
          <p:cNvPr id="81" name="Group 60">
            <a:extLst>
              <a:ext uri="{FF2B5EF4-FFF2-40B4-BE49-F238E27FC236}">
                <a16:creationId xmlns:a16="http://schemas.microsoft.com/office/drawing/2014/main" id="{1D0267FB-E479-8C21-259B-6A948949E7C7}"/>
              </a:ext>
            </a:extLst>
          </p:cNvPr>
          <p:cNvGrpSpPr/>
          <p:nvPr/>
        </p:nvGrpSpPr>
        <p:grpSpPr>
          <a:xfrm>
            <a:off x="5789012" y="5705059"/>
            <a:ext cx="5640368" cy="830997"/>
            <a:chOff x="5610479" y="1770064"/>
            <a:chExt cx="5640368" cy="830997"/>
          </a:xfrm>
        </p:grpSpPr>
        <p:sp>
          <p:nvSpPr>
            <p:cNvPr id="85" name="TextBox 64">
              <a:extLst>
                <a:ext uri="{FF2B5EF4-FFF2-40B4-BE49-F238E27FC236}">
                  <a16:creationId xmlns:a16="http://schemas.microsoft.com/office/drawing/2014/main" id="{F2C2665C-62EB-955D-6F4D-6BFA1DBB5D80}"/>
                </a:ext>
              </a:extLst>
            </p:cNvPr>
            <p:cNvSpPr txBox="1"/>
            <p:nvPr/>
          </p:nvSpPr>
          <p:spPr>
            <a:xfrm>
              <a:off x="6743155" y="1934870"/>
              <a:ext cx="4507692" cy="507831"/>
            </a:xfrm>
            <a:prstGeom prst="rect">
              <a:avLst/>
            </a:prstGeom>
            <a:noFill/>
          </p:spPr>
          <p:txBody>
            <a:bodyPr wrap="square" lIns="108000" rIns="108000" rtlCol="0">
              <a:spAutoFit/>
            </a:bodyPr>
            <a:lstStyle/>
            <a:p>
              <a:r>
                <a:rPr lang="en-US" altLang="ko-KR" sz="2700" b="1" dirty="0">
                  <a:solidFill>
                    <a:schemeClr val="tx1">
                      <a:lumMod val="85000"/>
                      <a:lumOff val="15000"/>
                    </a:schemeClr>
                  </a:solidFill>
                  <a:cs typeface="Arial" pitchFamily="34" charset="0"/>
                </a:rPr>
                <a:t>Hindsight lesson</a:t>
              </a:r>
              <a:endParaRPr lang="ko-KR" altLang="en-US" sz="2700" b="1" dirty="0">
                <a:solidFill>
                  <a:schemeClr val="tx1">
                    <a:lumMod val="85000"/>
                    <a:lumOff val="15000"/>
                  </a:schemeClr>
                </a:solidFill>
                <a:cs typeface="Arial" pitchFamily="34" charset="0"/>
              </a:endParaRPr>
            </a:p>
          </p:txBody>
        </p:sp>
        <p:sp>
          <p:nvSpPr>
            <p:cNvPr id="83" name="TextBox 62">
              <a:extLst>
                <a:ext uri="{FF2B5EF4-FFF2-40B4-BE49-F238E27FC236}">
                  <a16:creationId xmlns:a16="http://schemas.microsoft.com/office/drawing/2014/main" id="{9D6ADEFB-2D66-987D-6F10-B5A07D012E1F}"/>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07</a:t>
              </a:r>
              <a:endParaRPr lang="ko-KR" altLang="en-US" sz="4800" b="1" dirty="0">
                <a:solidFill>
                  <a:schemeClr val="tx1">
                    <a:lumMod val="85000"/>
                    <a:lumOff val="15000"/>
                  </a:schemeClr>
                </a:solidFill>
                <a:cs typeface="Arial" pitchFamily="34" charset="0"/>
              </a:endParaRPr>
            </a:p>
          </p:txBody>
        </p:sp>
      </p:grpSp>
    </p:spTree>
    <p:extLst>
      <p:ext uri="{BB962C8B-B14F-4D97-AF65-F5344CB8AC3E}">
        <p14:creationId xmlns:p14="http://schemas.microsoft.com/office/powerpoint/2010/main" val="142419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dirty="0"/>
              <a:t>Project Topic</a:t>
            </a: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1">
            <a:extLst>
              <a:ext uri="{FF2B5EF4-FFF2-40B4-BE49-F238E27FC236}">
                <a16:creationId xmlns:a16="http://schemas.microsoft.com/office/drawing/2014/main" id="{771263B3-5F4D-4339-B380-2808E8BB4AFD}"/>
              </a:ext>
            </a:extLst>
          </p:cNvPr>
          <p:cNvSpPr/>
          <p:nvPr/>
        </p:nvSpPr>
        <p:spPr>
          <a:xfrm>
            <a:off x="3683687" y="1582820"/>
            <a:ext cx="5081763" cy="369332"/>
          </a:xfrm>
          <a:prstGeom prst="rect">
            <a:avLst/>
          </a:prstGeom>
        </p:spPr>
        <p:txBody>
          <a:bodyPr wrap="square">
            <a:spAutoFit/>
          </a:bodyPr>
          <a:lstStyle/>
          <a:p>
            <a:pPr algn="ctr">
              <a:spcBef>
                <a:spcPts val="13200"/>
              </a:spcBef>
              <a:spcAft>
                <a:spcPts val="3600"/>
              </a:spcAft>
            </a:pPr>
            <a:r>
              <a:rPr lang="en-US" altLang="zh-HK" sz="1800" b="1" dirty="0">
                <a:solidFill>
                  <a:srgbClr val="000000"/>
                </a:solidFill>
                <a:effectLst/>
                <a:latin typeface="Calibri" panose="020F0502020204030204" pitchFamily="34" charset="0"/>
                <a:ea typeface="Times New Roman" panose="02020603050405020304" pitchFamily="18" charset="0"/>
              </a:rPr>
              <a:t>Multi-Player </a:t>
            </a:r>
            <a:r>
              <a:rPr lang="en-US" altLang="zh-HK" sz="1800" b="1" dirty="0" err="1">
                <a:solidFill>
                  <a:srgbClr val="000000"/>
                </a:solidFill>
                <a:effectLst/>
                <a:latin typeface="Calibri" panose="020F0502020204030204" pitchFamily="34" charset="0"/>
                <a:ea typeface="Times New Roman" panose="02020603050405020304" pitchFamily="18" charset="0"/>
              </a:rPr>
              <a:t>BlackJack</a:t>
            </a:r>
            <a:r>
              <a:rPr lang="en-US" altLang="zh-HK" sz="1800" b="1" dirty="0">
                <a:solidFill>
                  <a:srgbClr val="000000"/>
                </a:solidFill>
                <a:effectLst/>
                <a:latin typeface="Calibri" panose="020F0502020204030204" pitchFamily="34" charset="0"/>
                <a:ea typeface="Times New Roman" panose="02020603050405020304" pitchFamily="18" charset="0"/>
              </a:rPr>
              <a:t> Game</a:t>
            </a:r>
            <a:endParaRPr lang="zh-TW" altLang="zh-HK" sz="1800" b="1" dirty="0">
              <a:effectLst/>
              <a:latin typeface="Arial" panose="020B0604020202020204" pitchFamily="34" charset="0"/>
              <a:ea typeface="Times New Roman" panose="02020603050405020304" pitchFamily="18" charset="0"/>
            </a:endParaRPr>
          </a:p>
        </p:txBody>
      </p:sp>
      <p:sp>
        <p:nvSpPr>
          <p:cNvPr id="73" name="TextBox 72">
            <a:extLst>
              <a:ext uri="{FF2B5EF4-FFF2-40B4-BE49-F238E27FC236}">
                <a16:creationId xmlns:a16="http://schemas.microsoft.com/office/drawing/2014/main" id="{3A86CABC-ECFF-4B8D-91B8-81260839850E}"/>
              </a:ext>
            </a:extLst>
          </p:cNvPr>
          <p:cNvSpPr txBox="1"/>
          <p:nvPr/>
        </p:nvSpPr>
        <p:spPr>
          <a:xfrm>
            <a:off x="4782646" y="2244929"/>
            <a:ext cx="5081763" cy="2215991"/>
          </a:xfrm>
          <a:prstGeom prst="rect">
            <a:avLst/>
          </a:prstGeom>
          <a:noFill/>
        </p:spPr>
        <p:txBody>
          <a:bodyPr wrap="square" rtlCol="0">
            <a:spAutoFit/>
          </a:bodyPr>
          <a:lstStyle/>
          <a:p>
            <a:r>
              <a:rPr lang="en-US" altLang="zh-HK" sz="1800" dirty="0">
                <a:effectLst/>
                <a:latin typeface="Times New Roman" panose="02020603050405020304" pitchFamily="18" charset="0"/>
                <a:ea typeface="Times New Roman" panose="02020603050405020304" pitchFamily="18" charset="0"/>
              </a:rPr>
              <a:t>The multi-player blackjack game is a game designed for anyone that wants to play blackjack with other real players online. The game supports multiple people playing together, or one person playing against the house. This is a java based project, in order to allow the widest compatibility with user computers. </a:t>
            </a:r>
            <a:endParaRPr lang="zh-TW" altLang="zh-HK" sz="1800" dirty="0">
              <a:effectLst/>
              <a:latin typeface="Times New Roman" panose="02020603050405020304" pitchFamily="18" charset="0"/>
              <a:ea typeface="Times New Roman" panose="02020603050405020304" pitchFamily="18" charset="0"/>
            </a:endParaRPr>
          </a:p>
          <a:p>
            <a:endParaRPr lang="en-US" altLang="ko-KR"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4" name="圖片 3">
            <a:extLst>
              <a:ext uri="{FF2B5EF4-FFF2-40B4-BE49-F238E27FC236}">
                <a16:creationId xmlns:a16="http://schemas.microsoft.com/office/drawing/2014/main" id="{5B0EFB17-B5EA-F84B-4792-BB7DD97D60AD}"/>
              </a:ext>
            </a:extLst>
          </p:cNvPr>
          <p:cNvPicPr>
            <a:picLocks noChangeAspect="1"/>
          </p:cNvPicPr>
          <p:nvPr/>
        </p:nvPicPr>
        <p:blipFill>
          <a:blip r:embed="rId2"/>
          <a:stretch>
            <a:fillRect/>
          </a:stretch>
        </p:blipFill>
        <p:spPr>
          <a:xfrm>
            <a:off x="553717" y="1548140"/>
            <a:ext cx="3407947" cy="4441093"/>
          </a:xfrm>
          <a:prstGeom prst="rect">
            <a:avLst/>
          </a:prstGeom>
        </p:spPr>
      </p:pic>
    </p:spTree>
    <p:extLst>
      <p:ext uri="{BB962C8B-B14F-4D97-AF65-F5344CB8AC3E}">
        <p14:creationId xmlns:p14="http://schemas.microsoft.com/office/powerpoint/2010/main" val="287616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Important Requirements</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A86CABC-ECFF-4B8D-91B8-81260839850E}"/>
              </a:ext>
            </a:extLst>
          </p:cNvPr>
          <p:cNvSpPr txBox="1"/>
          <p:nvPr/>
        </p:nvSpPr>
        <p:spPr>
          <a:xfrm>
            <a:off x="0" y="1374834"/>
            <a:ext cx="5081763" cy="5262979"/>
          </a:xfrm>
          <a:prstGeom prst="rect">
            <a:avLst/>
          </a:prstGeom>
          <a:noFill/>
        </p:spPr>
        <p:txBody>
          <a:bodyPr wrap="square" rtlCol="0">
            <a:spAutoFit/>
          </a:bodyPr>
          <a:lstStyle/>
          <a:p>
            <a:pPr marL="1143000" lvl="2" indent="-228600">
              <a:spcBef>
                <a:spcPts val="1200"/>
              </a:spcBef>
              <a:spcAft>
                <a:spcPts val="300"/>
              </a:spcAft>
              <a:buFont typeface="+mj-lt"/>
              <a:buAutoNum type="arabicPeriod"/>
              <a:tabLst>
                <a:tab pos="457200" algn="l"/>
              </a:tabLst>
            </a:pPr>
            <a:r>
              <a:rPr lang="en-US" altLang="zh-HK" sz="1200" b="1" dirty="0">
                <a:effectLst/>
                <a:latin typeface="Times New Roman" panose="02020603050405020304" pitchFamily="18" charset="0"/>
                <a:ea typeface="Times New Roman" panose="02020603050405020304" pitchFamily="18" charset="0"/>
              </a:rPr>
              <a:t>Common Requirements:</a:t>
            </a:r>
            <a:endParaRPr lang="en-US" altLang="zh-HK" sz="1200" b="1" dirty="0">
              <a:latin typeface="Times New Roman" panose="02020603050405020304" pitchFamily="18" charset="0"/>
              <a:ea typeface="Times New Roman" panose="02020603050405020304" pitchFamily="18" charset="0"/>
            </a:endParaRPr>
          </a:p>
          <a:p>
            <a:pPr marL="1600200" lvl="3" indent="-228600">
              <a:spcBef>
                <a:spcPts val="1200"/>
              </a:spcBef>
              <a:spcAft>
                <a:spcPts val="300"/>
              </a:spcAft>
              <a:buFont typeface="+mj-lt"/>
              <a:buAutoNum type="arabicPeriod"/>
              <a:tabLst>
                <a:tab pos="457200" algn="l"/>
              </a:tabLst>
            </a:pPr>
            <a:r>
              <a:rPr lang="en-US" altLang="zh-HK" sz="1000" dirty="0">
                <a:effectLst/>
                <a:latin typeface="Times New Roman" panose="02020603050405020304" pitchFamily="18" charset="0"/>
                <a:ea typeface="Times New Roman" panose="02020603050405020304" pitchFamily="18" charset="0"/>
              </a:rPr>
              <a:t>Users should have login credentials to connect to server from client.</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Users should be allowed to play together in groups of max size 5.</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Users should be able to add and withdraw funds from their account.</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Users should not be able to cheat.</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Users cannot have more than one account.</a:t>
            </a:r>
            <a:endParaRPr lang="zh-TW" altLang="zh-HK" sz="1000" dirty="0">
              <a:effectLst/>
              <a:latin typeface="Times New Roman" panose="02020603050405020304" pitchFamily="18" charset="0"/>
              <a:ea typeface="Times New Roman" panose="02020603050405020304" pitchFamily="18" charset="0"/>
            </a:endParaRPr>
          </a:p>
          <a:p>
            <a:pPr marL="1143000" lvl="2" indent="-228600">
              <a:spcBef>
                <a:spcPts val="1200"/>
              </a:spcBef>
              <a:spcAft>
                <a:spcPts val="300"/>
              </a:spcAft>
              <a:buFont typeface="+mj-lt"/>
              <a:buAutoNum type="arabicPeriod"/>
              <a:tabLst>
                <a:tab pos="457200" algn="l"/>
              </a:tabLst>
            </a:pPr>
            <a:r>
              <a:rPr lang="en-US" altLang="zh-HK" sz="1200" b="1" dirty="0">
                <a:effectLst/>
                <a:latin typeface="Times New Roman" panose="02020603050405020304" pitchFamily="18" charset="0"/>
                <a:ea typeface="Times New Roman" panose="02020603050405020304" pitchFamily="18" charset="0"/>
              </a:rPr>
              <a:t>Company/Casino Module Requirements:</a:t>
            </a:r>
            <a:endParaRPr lang="zh-TW" altLang="zh-HK" sz="1200" b="1"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The server should create multiple games to handle additional players after a game is in progress or full. </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Users should not be allowed to join games already in progress. Player total in each game will shrink until all players leave.</a:t>
            </a:r>
            <a:endParaRPr lang="zh-TW" altLang="zh-HK" sz="1000" dirty="0">
              <a:effectLst/>
              <a:latin typeface="Times New Roman" panose="02020603050405020304" pitchFamily="18" charset="0"/>
              <a:ea typeface="Times New Roman" panose="02020603050405020304" pitchFamily="18" charset="0"/>
            </a:endParaRPr>
          </a:p>
          <a:p>
            <a:pPr marL="1143000" lvl="2" indent="-228600">
              <a:spcBef>
                <a:spcPts val="1200"/>
              </a:spcBef>
              <a:spcAft>
                <a:spcPts val="300"/>
              </a:spcAft>
              <a:buFont typeface="+mj-lt"/>
              <a:buAutoNum type="arabicPeriod"/>
              <a:tabLst>
                <a:tab pos="457200" algn="l"/>
              </a:tabLst>
            </a:pPr>
            <a:r>
              <a:rPr lang="en-US" altLang="zh-HK" sz="1200" b="1" dirty="0">
                <a:effectLst/>
                <a:latin typeface="Times New Roman" panose="02020603050405020304" pitchFamily="18" charset="0"/>
                <a:ea typeface="Times New Roman" panose="02020603050405020304" pitchFamily="18" charset="0"/>
              </a:rPr>
              <a:t>The Player Module Requirements:</a:t>
            </a:r>
            <a:endParaRPr lang="zh-TW" altLang="zh-HK" sz="1200" b="1"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Players should be allowed to play together in groups of max size 5. </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Player can only be logged into one client at a time.</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Player can only play in one match at a time.</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Players should be able to log out whenever.</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Player must place a bet </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The bet that a player placed must be more than or equal to their account balance</a:t>
            </a:r>
            <a:endParaRPr lang="zh-TW" altLang="zh-HK" sz="1000" dirty="0">
              <a:effectLst/>
              <a:latin typeface="Times New Roman" panose="02020603050405020304" pitchFamily="18" charset="0"/>
              <a:ea typeface="Times New Roman" panose="02020603050405020304" pitchFamily="18" charset="0"/>
            </a:endParaRPr>
          </a:p>
          <a:p>
            <a:pPr marL="1143000" lvl="2" indent="-228600">
              <a:spcBef>
                <a:spcPts val="1200"/>
              </a:spcBef>
              <a:spcAft>
                <a:spcPts val="300"/>
              </a:spcAft>
              <a:buFont typeface="+mj-lt"/>
              <a:buAutoNum type="arabicPeriod"/>
              <a:tabLst>
                <a:tab pos="457200" algn="l"/>
              </a:tabLst>
            </a:pPr>
            <a:endParaRPr lang="zh-TW" altLang="zh-HK" sz="1000" dirty="0">
              <a:effectLst/>
              <a:latin typeface="Times New Roman" panose="02020603050405020304" pitchFamily="18" charset="0"/>
              <a:ea typeface="Times New Roman" panose="02020603050405020304" pitchFamily="18" charset="0"/>
            </a:endParaRPr>
          </a:p>
        </p:txBody>
      </p:sp>
      <p:sp>
        <p:nvSpPr>
          <p:cNvPr id="7" name="TextBox 72">
            <a:extLst>
              <a:ext uri="{FF2B5EF4-FFF2-40B4-BE49-F238E27FC236}">
                <a16:creationId xmlns:a16="http://schemas.microsoft.com/office/drawing/2014/main" id="{F54489CC-9AA2-DFB5-E893-C6A2ED5E8A62}"/>
              </a:ext>
            </a:extLst>
          </p:cNvPr>
          <p:cNvSpPr txBox="1"/>
          <p:nvPr/>
        </p:nvSpPr>
        <p:spPr>
          <a:xfrm>
            <a:off x="5527301" y="1374834"/>
            <a:ext cx="5554556" cy="5121915"/>
          </a:xfrm>
          <a:prstGeom prst="rect">
            <a:avLst/>
          </a:prstGeom>
          <a:noFill/>
        </p:spPr>
        <p:txBody>
          <a:bodyPr wrap="square" rtlCol="0">
            <a:spAutoFit/>
          </a:bodyPr>
          <a:lstStyle/>
          <a:p>
            <a:pPr lvl="2">
              <a:spcBef>
                <a:spcPts val="1200"/>
              </a:spcBef>
              <a:spcAft>
                <a:spcPts val="300"/>
              </a:spcAft>
              <a:tabLst>
                <a:tab pos="457200" algn="l"/>
              </a:tabLst>
            </a:pPr>
            <a:r>
              <a:rPr lang="en-US" altLang="zh-HK" sz="1200" b="1" dirty="0">
                <a:effectLst/>
                <a:latin typeface="Times New Roman" panose="02020603050405020304" pitchFamily="18" charset="0"/>
                <a:ea typeface="Times New Roman" panose="02020603050405020304" pitchFamily="18" charset="0"/>
              </a:rPr>
              <a:t>4. The Dealer Module Requirements:</a:t>
            </a:r>
            <a:endParaRPr lang="zh-TW" altLang="zh-HK" sz="1200" b="1"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Dealer can only be logged into one client at a time.</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Employee (dealer) accounts will not track a balance.</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Only one dealer will be permitted per table. A dealer will only work at one table.</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Dealer must not permit or participate in any cheating </a:t>
            </a:r>
            <a:endParaRPr lang="zh-TW" altLang="zh-HK" sz="1000" dirty="0">
              <a:effectLst/>
              <a:latin typeface="Times New Roman" panose="02020603050405020304" pitchFamily="18" charset="0"/>
              <a:ea typeface="Times New Roman" panose="02020603050405020304" pitchFamily="18" charset="0"/>
            </a:endParaRPr>
          </a:p>
          <a:p>
            <a:pPr lvl="1">
              <a:spcBef>
                <a:spcPts val="1200"/>
              </a:spcBef>
              <a:spcAft>
                <a:spcPts val="300"/>
              </a:spcAft>
              <a:tabLst>
                <a:tab pos="457200" algn="l"/>
              </a:tabLst>
            </a:pPr>
            <a:r>
              <a:rPr lang="en-US" altLang="zh-HK" sz="1200" b="1" dirty="0">
                <a:effectLst/>
                <a:latin typeface="Times New Roman" panose="02020603050405020304" pitchFamily="18" charset="0"/>
                <a:ea typeface="Times New Roman" panose="02020603050405020304" pitchFamily="18" charset="0"/>
              </a:rPr>
              <a:t>	5. External Interface Requirements:</a:t>
            </a:r>
            <a:endParaRPr lang="zh-TW" altLang="zh-HK" sz="1200" b="1"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The system must provide an interface to our payment system so that players can add funds and withdraw funds as needed. The interface is to be in a comma-separated text file containing the following fields: player id, current balance, amount of money being moved, action. Where “action” is whether the user has added or withdrawn the funds. The file will be exported nightly and will contain new transactions only. </a:t>
            </a:r>
            <a:endParaRPr lang="zh-TW" altLang="zh-HK" sz="1000"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The system must provide an interface to our logging system so that all game moves and cards are logged to prevent cheating. The interface is to be in a comma-separated text file containing the following fields: player id, current balance, amount bet, status in game (in or out), action (hit or stay), cards in hand. The file will be exported after every game session (table) closes.</a:t>
            </a:r>
            <a:endParaRPr lang="zh-TW" altLang="zh-HK" sz="1000" dirty="0">
              <a:effectLst/>
              <a:latin typeface="Times New Roman" panose="02020603050405020304" pitchFamily="18" charset="0"/>
              <a:ea typeface="Times New Roman" panose="02020603050405020304" pitchFamily="18" charset="0"/>
            </a:endParaRPr>
          </a:p>
          <a:p>
            <a:pPr lvl="1">
              <a:spcBef>
                <a:spcPts val="1200"/>
              </a:spcBef>
              <a:spcAft>
                <a:spcPts val="300"/>
              </a:spcAft>
              <a:tabLst>
                <a:tab pos="457200" algn="l"/>
              </a:tabLst>
            </a:pPr>
            <a:r>
              <a:rPr lang="en-US" altLang="zh-HK" sz="1200" b="1" dirty="0">
                <a:effectLst/>
                <a:latin typeface="Times New Roman" panose="02020603050405020304" pitchFamily="18" charset="0"/>
                <a:ea typeface="Times New Roman" panose="02020603050405020304" pitchFamily="18" charset="0"/>
              </a:rPr>
              <a:t>	6. Internal Interface Requirements:</a:t>
            </a:r>
            <a:endParaRPr lang="zh-TW" altLang="zh-HK" sz="1200" b="1" dirty="0">
              <a:effectLst/>
              <a:latin typeface="Times New Roman" panose="02020603050405020304" pitchFamily="18" charset="0"/>
              <a:ea typeface="Times New Roman" panose="02020603050405020304" pitchFamily="18" charset="0"/>
            </a:endParaRPr>
          </a:p>
          <a:p>
            <a:pPr marL="1600200" lvl="3" indent="-228600" algn="just">
              <a:spcBef>
                <a:spcPts val="400"/>
              </a:spcBef>
              <a:buFont typeface="+mj-lt"/>
              <a:buAutoNum type="arabicPeriod"/>
            </a:pPr>
            <a:r>
              <a:rPr lang="en-US" altLang="zh-HK" sz="1000" dirty="0">
                <a:effectLst/>
                <a:latin typeface="Times New Roman" panose="02020603050405020304" pitchFamily="18" charset="0"/>
                <a:ea typeface="Times New Roman" panose="02020603050405020304" pitchFamily="18" charset="0"/>
              </a:rPr>
              <a:t>The system must process a data-feed from the logging system so that all game moves and cards played are stored to prevent cheating. The data feed is to be in a comma-separated text file containing the following fields: player id, current balance, amount bet, status in game (in or out), action (hit or stay), cards in hand. The file will be exported after every game session (table) closes.</a:t>
            </a:r>
            <a:endParaRPr lang="zh-TW" altLang="zh-HK" sz="1000" dirty="0">
              <a:effectLst/>
              <a:latin typeface="Times New Roman" panose="02020603050405020304" pitchFamily="18" charset="0"/>
              <a:ea typeface="Times New Roman" panose="02020603050405020304" pitchFamily="18" charset="0"/>
            </a:endParaRPr>
          </a:p>
          <a:p>
            <a:pPr marL="914400"/>
            <a:r>
              <a:rPr lang="en-US" altLang="zh-HK" sz="1000" dirty="0">
                <a:solidFill>
                  <a:srgbClr val="7030A0"/>
                </a:solidFill>
                <a:effectLst/>
                <a:latin typeface="Times New Roman" panose="02020603050405020304" pitchFamily="18" charset="0"/>
                <a:ea typeface="Times New Roman" panose="02020603050405020304" pitchFamily="18" charset="0"/>
              </a:rPr>
              <a:t> </a:t>
            </a:r>
            <a:endParaRPr lang="zh-TW" altLang="zh-HK"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111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Overall Design</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descr="Diagram, schematic&#10;&#10;Description automatically generated">
            <a:extLst>
              <a:ext uri="{FF2B5EF4-FFF2-40B4-BE49-F238E27FC236}">
                <a16:creationId xmlns:a16="http://schemas.microsoft.com/office/drawing/2014/main" id="{AAF88C57-96CF-F81B-2A4B-EA77EDD21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27" y="1107321"/>
            <a:ext cx="3211723" cy="5174878"/>
          </a:xfrm>
          <a:prstGeom prst="rect">
            <a:avLst/>
          </a:prstGeom>
          <a:solidFill>
            <a:schemeClr val="accent4">
              <a:lumMod val="50000"/>
            </a:schemeClr>
          </a:solidFill>
          <a:ln>
            <a:solidFill>
              <a:schemeClr val="accent2">
                <a:lumMod val="50000"/>
              </a:schemeClr>
            </a:solidFill>
          </a:ln>
        </p:spPr>
      </p:pic>
      <p:sp>
        <p:nvSpPr>
          <p:cNvPr id="9" name="TextBox 72">
            <a:extLst>
              <a:ext uri="{FF2B5EF4-FFF2-40B4-BE49-F238E27FC236}">
                <a16:creationId xmlns:a16="http://schemas.microsoft.com/office/drawing/2014/main" id="{1B859162-65A6-053F-CAA5-B33D8CBFD3C3}"/>
              </a:ext>
            </a:extLst>
          </p:cNvPr>
          <p:cNvSpPr txBox="1"/>
          <p:nvPr/>
        </p:nvSpPr>
        <p:spPr>
          <a:xfrm>
            <a:off x="5498570" y="3973875"/>
            <a:ext cx="5081763" cy="2308324"/>
          </a:xfrm>
          <a:prstGeom prst="rect">
            <a:avLst/>
          </a:prstGeom>
          <a:noFill/>
        </p:spPr>
        <p:txBody>
          <a:bodyPr wrap="square" rtlCol="0">
            <a:spAutoFit/>
          </a:bodyPr>
          <a:lstStyle/>
          <a:p>
            <a:pPr marL="304800"/>
            <a:r>
              <a:rPr lang="en-US" altLang="zh-HK" sz="1800" kern="100" dirty="0">
                <a:effectLst/>
                <a:latin typeface="Calibri" panose="020F0502020204030204" pitchFamily="34" charset="0"/>
                <a:ea typeface="新細明體" panose="02020500000000000000" pitchFamily="18" charset="-120"/>
                <a:cs typeface="Calibri" panose="020F0502020204030204" pitchFamily="34" charset="0"/>
              </a:rPr>
              <a:t>	This Multi-Player Blackjack game combines several subprograms: login page, game room and online bank. Login page is for the player and dealer to log in. After that, player can access their online bank to add/withdraw funds or they can get in the queue to join a game. Finally, they can play in the game room. Card and deck are the elements for the blackjack game.</a:t>
            </a:r>
            <a:endParaRPr lang="zh-TW" altLang="zh-HK" sz="1800" kern="100" dirty="0">
              <a:effectLst/>
              <a:latin typeface="Calibri" panose="020F0502020204030204" pitchFamily="34" charset="0"/>
              <a:ea typeface="新細明體" panose="02020500000000000000" pitchFamily="18" charset="-120"/>
              <a:cs typeface="Mangal" panose="02040503050203030202" pitchFamily="18" charset="0"/>
            </a:endParaRPr>
          </a:p>
        </p:txBody>
      </p:sp>
      <p:pic>
        <p:nvPicPr>
          <p:cNvPr id="6" name="圖片 5">
            <a:extLst>
              <a:ext uri="{FF2B5EF4-FFF2-40B4-BE49-F238E27FC236}">
                <a16:creationId xmlns:a16="http://schemas.microsoft.com/office/drawing/2014/main" id="{C88BE699-AAA5-0C3C-F563-F5B9B363559A}"/>
              </a:ext>
            </a:extLst>
          </p:cNvPr>
          <p:cNvPicPr>
            <a:picLocks noChangeAspect="1"/>
          </p:cNvPicPr>
          <p:nvPr/>
        </p:nvPicPr>
        <p:blipFill>
          <a:blip r:embed="rId3"/>
          <a:stretch>
            <a:fillRect/>
          </a:stretch>
        </p:blipFill>
        <p:spPr>
          <a:xfrm>
            <a:off x="6096000" y="1107321"/>
            <a:ext cx="4277686" cy="2866554"/>
          </a:xfrm>
          <a:prstGeom prst="rect">
            <a:avLst/>
          </a:prstGeom>
          <a:ln>
            <a:solidFill>
              <a:schemeClr val="accent2">
                <a:lumMod val="50000"/>
              </a:schemeClr>
            </a:solidFill>
          </a:ln>
        </p:spPr>
      </p:pic>
    </p:spTree>
    <p:extLst>
      <p:ext uri="{BB962C8B-B14F-4D97-AF65-F5344CB8AC3E}">
        <p14:creationId xmlns:p14="http://schemas.microsoft.com/office/powerpoint/2010/main" val="107936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Blackjack Game - Dealer</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72">
            <a:extLst>
              <a:ext uri="{FF2B5EF4-FFF2-40B4-BE49-F238E27FC236}">
                <a16:creationId xmlns:a16="http://schemas.microsoft.com/office/drawing/2014/main" id="{59BCA7B3-9559-8DEA-6FA8-A4F6887F86FA}"/>
              </a:ext>
            </a:extLst>
          </p:cNvPr>
          <p:cNvSpPr txBox="1"/>
          <p:nvPr/>
        </p:nvSpPr>
        <p:spPr>
          <a:xfrm>
            <a:off x="596540" y="1612107"/>
            <a:ext cx="5081763" cy="369332"/>
          </a:xfrm>
          <a:prstGeom prst="rect">
            <a:avLst/>
          </a:prstGeom>
          <a:noFill/>
        </p:spPr>
        <p:txBody>
          <a:bodyPr wrap="square" rtlCol="0">
            <a:spAutoFit/>
          </a:bodyPr>
          <a:lstStyle/>
          <a:p>
            <a:pPr marL="304800"/>
            <a:r>
              <a:rPr lang="en-US" altLang="zh-HK" sz="1800" kern="100" dirty="0">
                <a:effectLst/>
                <a:latin typeface="Calibri" panose="020F0502020204030204" pitchFamily="34" charset="0"/>
                <a:ea typeface="新細明體" panose="02020500000000000000" pitchFamily="18" charset="-120"/>
                <a:cs typeface="Calibri" panose="020F0502020204030204" pitchFamily="34" charset="0"/>
                <a:hlinkClick r:id="rId2"/>
              </a:rPr>
              <a:t>https://ibb.co/9477jjT</a:t>
            </a:r>
            <a:endParaRPr lang="zh-TW" altLang="zh-HK" sz="1800" kern="100" dirty="0">
              <a:effectLst/>
              <a:latin typeface="Calibri" panose="020F0502020204030204" pitchFamily="34" charset="0"/>
              <a:ea typeface="新細明體" panose="02020500000000000000" pitchFamily="18" charset="-120"/>
              <a:cs typeface="Mangal" panose="02040503050203030202" pitchFamily="18" charset="0"/>
            </a:endParaRPr>
          </a:p>
        </p:txBody>
      </p:sp>
      <p:pic>
        <p:nvPicPr>
          <p:cNvPr id="6" name="圖片 5">
            <a:extLst>
              <a:ext uri="{FF2B5EF4-FFF2-40B4-BE49-F238E27FC236}">
                <a16:creationId xmlns:a16="http://schemas.microsoft.com/office/drawing/2014/main" id="{54C901B1-9E07-5AB8-E3F4-C3E90CD150FA}"/>
              </a:ext>
            </a:extLst>
          </p:cNvPr>
          <p:cNvPicPr>
            <a:picLocks noChangeAspect="1"/>
          </p:cNvPicPr>
          <p:nvPr/>
        </p:nvPicPr>
        <p:blipFill>
          <a:blip r:embed="rId3"/>
          <a:stretch>
            <a:fillRect/>
          </a:stretch>
        </p:blipFill>
        <p:spPr>
          <a:xfrm>
            <a:off x="7489960" y="1103334"/>
            <a:ext cx="2682494" cy="5127646"/>
          </a:xfrm>
          <a:prstGeom prst="rect">
            <a:avLst/>
          </a:prstGeom>
          <a:ln>
            <a:solidFill>
              <a:schemeClr val="accent4">
                <a:lumMod val="50000"/>
              </a:schemeClr>
            </a:solidFill>
          </a:ln>
        </p:spPr>
      </p:pic>
    </p:spTree>
    <p:extLst>
      <p:ext uri="{BB962C8B-B14F-4D97-AF65-F5344CB8AC3E}">
        <p14:creationId xmlns:p14="http://schemas.microsoft.com/office/powerpoint/2010/main" val="11246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Blackjack Game - Player</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2">
            <a:hlinkClick r:id="rId2"/>
            <a:extLst>
              <a:ext uri="{FF2B5EF4-FFF2-40B4-BE49-F238E27FC236}">
                <a16:creationId xmlns:a16="http://schemas.microsoft.com/office/drawing/2014/main" id="{C534B682-568B-BBDA-3317-9300CCB35B20}"/>
              </a:ext>
            </a:extLst>
          </p:cNvPr>
          <p:cNvSpPr txBox="1"/>
          <p:nvPr/>
        </p:nvSpPr>
        <p:spPr>
          <a:xfrm>
            <a:off x="608727" y="1846999"/>
            <a:ext cx="5081763" cy="369332"/>
          </a:xfrm>
          <a:prstGeom prst="rect">
            <a:avLst/>
          </a:prstGeom>
          <a:noFill/>
        </p:spPr>
        <p:txBody>
          <a:bodyPr wrap="square" rtlCol="0">
            <a:spAutoFit/>
          </a:bodyPr>
          <a:lstStyle/>
          <a:p>
            <a:pPr marL="304800"/>
            <a:r>
              <a:rPr lang="en-US" altLang="zh-HK" sz="1800" kern="100" dirty="0">
                <a:effectLst/>
                <a:latin typeface="Calibri" panose="020F0502020204030204" pitchFamily="34" charset="0"/>
                <a:ea typeface="新細明體" panose="02020500000000000000" pitchFamily="18" charset="-120"/>
                <a:cs typeface="Calibri" panose="020F0502020204030204" pitchFamily="34" charset="0"/>
                <a:hlinkClick r:id="rId2"/>
              </a:rPr>
              <a:t>https://ibb.co/pJ5m4Q9</a:t>
            </a:r>
            <a:endParaRPr lang="zh-TW" altLang="zh-HK" sz="1800" kern="100" dirty="0">
              <a:effectLst/>
              <a:latin typeface="Calibri" panose="020F0502020204030204" pitchFamily="34" charset="0"/>
              <a:ea typeface="新細明體" panose="02020500000000000000" pitchFamily="18" charset="-120"/>
              <a:cs typeface="Mangal" panose="02040503050203030202" pitchFamily="18" charset="0"/>
            </a:endParaRPr>
          </a:p>
        </p:txBody>
      </p:sp>
      <p:pic>
        <p:nvPicPr>
          <p:cNvPr id="4" name="圖片 3">
            <a:extLst>
              <a:ext uri="{FF2B5EF4-FFF2-40B4-BE49-F238E27FC236}">
                <a16:creationId xmlns:a16="http://schemas.microsoft.com/office/drawing/2014/main" id="{F5F03956-653A-0A18-AF45-BD4C2E5D08AB}"/>
              </a:ext>
            </a:extLst>
          </p:cNvPr>
          <p:cNvPicPr>
            <a:picLocks noChangeAspect="1"/>
          </p:cNvPicPr>
          <p:nvPr/>
        </p:nvPicPr>
        <p:blipFill>
          <a:blip r:embed="rId3"/>
          <a:stretch>
            <a:fillRect/>
          </a:stretch>
        </p:blipFill>
        <p:spPr>
          <a:xfrm>
            <a:off x="7807795" y="1168147"/>
            <a:ext cx="2359280" cy="4998020"/>
          </a:xfrm>
          <a:prstGeom prst="rect">
            <a:avLst/>
          </a:prstGeom>
          <a:ln>
            <a:solidFill>
              <a:schemeClr val="accent4">
                <a:lumMod val="50000"/>
              </a:schemeClr>
            </a:solidFill>
          </a:ln>
        </p:spPr>
      </p:pic>
    </p:spTree>
    <p:extLst>
      <p:ext uri="{BB962C8B-B14F-4D97-AF65-F5344CB8AC3E}">
        <p14:creationId xmlns:p14="http://schemas.microsoft.com/office/powerpoint/2010/main" val="352972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Class UML diagrams</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A86CABC-ECFF-4B8D-91B8-81260839850E}"/>
              </a:ext>
            </a:extLst>
          </p:cNvPr>
          <p:cNvSpPr txBox="1"/>
          <p:nvPr/>
        </p:nvSpPr>
        <p:spPr>
          <a:xfrm>
            <a:off x="7415868" y="1880879"/>
            <a:ext cx="4435069" cy="3600986"/>
          </a:xfrm>
          <a:prstGeom prst="rect">
            <a:avLst/>
          </a:prstGeom>
          <a:noFill/>
        </p:spPr>
        <p:txBody>
          <a:bodyPr wrap="square" rtlCol="0">
            <a:spAutoFit/>
          </a:bodyPr>
          <a:lstStyle/>
          <a:p>
            <a:pPr marL="342900" lvl="0" indent="-342900">
              <a:buFont typeface="+mj-lt"/>
              <a:buAutoNum type="arabicPeriod"/>
            </a:pPr>
            <a:r>
              <a:rPr lang="en-US" altLang="zh-HK" sz="1200" dirty="0">
                <a:solidFill>
                  <a:srgbClr val="000000"/>
                </a:solidFill>
                <a:effectLst/>
                <a:latin typeface="Calibri" panose="020F0502020204030204" pitchFamily="34" charset="0"/>
                <a:ea typeface="新細明體" panose="02020500000000000000" pitchFamily="18" charset="-120"/>
              </a:rPr>
              <a:t>Card – a single card represents for a rank and suit</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pPr marL="742950" lvl="1" indent="-285750">
              <a:buFont typeface="+mj-lt"/>
              <a:buAutoNum type="alphaLcPeriod"/>
            </a:pPr>
            <a:r>
              <a:rPr lang="en-US" altLang="zh-HK" sz="1200" dirty="0">
                <a:solidFill>
                  <a:srgbClr val="000000"/>
                </a:solidFill>
                <a:effectLst/>
                <a:latin typeface="Calibri" panose="020F0502020204030204" pitchFamily="34" charset="0"/>
                <a:ea typeface="新細明體" panose="02020500000000000000" pitchFamily="18" charset="-120"/>
              </a:rPr>
              <a:t>It combines from one of the thirteen ranks (from 2 to 10, Jack, Queen, King, and Ace), and one of the four suits (diamonds, clubs, hearts, and spades). Therefore, each item will contain one rank and one suit. No duplicates will occur.</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pPr marL="342900" lvl="0" indent="-342900">
              <a:buFont typeface="+mj-lt"/>
              <a:buAutoNum type="arabicPeriod"/>
            </a:pPr>
            <a:r>
              <a:rPr lang="en-US" altLang="zh-HK" sz="1200" dirty="0">
                <a:solidFill>
                  <a:srgbClr val="000000"/>
                </a:solidFill>
                <a:effectLst/>
                <a:latin typeface="Calibri" panose="020F0502020204030204" pitchFamily="34" charset="0"/>
                <a:ea typeface="新細明體" panose="02020500000000000000" pitchFamily="18" charset="-120"/>
              </a:rPr>
              <a:t>Deck—a deck combines all 52 cards</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pPr marL="742950" lvl="1" indent="-285750">
              <a:buFont typeface="+mj-lt"/>
              <a:buAutoNum type="alphaLcPeriod"/>
            </a:pPr>
            <a:r>
              <a:rPr lang="en-US" altLang="zh-HK" sz="1200" dirty="0">
                <a:solidFill>
                  <a:srgbClr val="000000"/>
                </a:solidFill>
                <a:effectLst/>
                <a:latin typeface="Calibri" panose="020F0502020204030204" pitchFamily="34" charset="0"/>
                <a:ea typeface="新細明體" panose="02020500000000000000" pitchFamily="18" charset="-120"/>
              </a:rPr>
              <a:t>It is a list of all 52 cards in a particular (random) order, and the number of cards will decrease by dealing out cards to dealer and player hands. When the game is done, it will reset as a full deck and be shuffled.</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pPr marL="342900" lvl="0" indent="-342900">
              <a:buFont typeface="+mj-lt"/>
              <a:buAutoNum type="arabicPeriod"/>
            </a:pPr>
            <a:r>
              <a:rPr lang="en-US" altLang="zh-HK" sz="1200" dirty="0">
                <a:solidFill>
                  <a:srgbClr val="000000"/>
                </a:solidFill>
                <a:effectLst/>
                <a:latin typeface="Calibri" panose="020F0502020204030204" pitchFamily="34" charset="0"/>
                <a:ea typeface="新細明體" panose="02020500000000000000" pitchFamily="18" charset="-120"/>
              </a:rPr>
              <a:t>Online Bank – for the players to add/withdraw the funds to their account</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pPr marL="742950" lvl="1" indent="-285750">
              <a:buFont typeface="+mj-lt"/>
              <a:buAutoNum type="alphaLcPeriod"/>
            </a:pPr>
            <a:r>
              <a:rPr lang="en-US" altLang="zh-HK" sz="1200" dirty="0">
                <a:solidFill>
                  <a:srgbClr val="000000"/>
                </a:solidFill>
                <a:effectLst/>
                <a:latin typeface="Calibri" panose="020F0502020204030204" pitchFamily="34" charset="0"/>
                <a:ea typeface="新細明體" panose="02020500000000000000" pitchFamily="18" charset="-120"/>
              </a:rPr>
              <a:t>It requests a text file to save the balance of their account every time while they add/ withdraw the funds from their account. Also, during the game, the system will load this record to let the player know what their current balance is and will update when the game ends. </a:t>
            </a:r>
            <a:endParaRPr lang="zh-TW" altLang="zh-HK" sz="1200" dirty="0">
              <a:solidFill>
                <a:srgbClr val="000000"/>
              </a:solidFill>
              <a:effectLst/>
              <a:latin typeface="Times New Roman" panose="02020603050405020304" pitchFamily="18" charset="0"/>
              <a:ea typeface="新細明體" panose="02020500000000000000" pitchFamily="18" charset="-120"/>
            </a:endParaRPr>
          </a:p>
          <a:p>
            <a:endParaRPr lang="en-US" altLang="ko-KR"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6" name="圖片 5">
            <a:extLst>
              <a:ext uri="{FF2B5EF4-FFF2-40B4-BE49-F238E27FC236}">
                <a16:creationId xmlns:a16="http://schemas.microsoft.com/office/drawing/2014/main" id="{F1CCEECF-2409-FCBC-756C-A87F0B9CB95F}"/>
              </a:ext>
            </a:extLst>
          </p:cNvPr>
          <p:cNvPicPr>
            <a:picLocks noChangeAspect="1"/>
          </p:cNvPicPr>
          <p:nvPr/>
        </p:nvPicPr>
        <p:blipFill>
          <a:blip r:embed="rId2"/>
          <a:stretch>
            <a:fillRect/>
          </a:stretch>
        </p:blipFill>
        <p:spPr>
          <a:xfrm>
            <a:off x="88609" y="1880879"/>
            <a:ext cx="7163984" cy="3454519"/>
          </a:xfrm>
          <a:prstGeom prst="rect">
            <a:avLst/>
          </a:prstGeom>
        </p:spPr>
      </p:pic>
    </p:spTree>
    <p:extLst>
      <p:ext uri="{BB962C8B-B14F-4D97-AF65-F5344CB8AC3E}">
        <p14:creationId xmlns:p14="http://schemas.microsoft.com/office/powerpoint/2010/main" val="249854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951" y="236429"/>
            <a:ext cx="11191876" cy="724247"/>
          </a:xfrm>
          <a:prstGeom prst="rect">
            <a:avLst/>
          </a:prstGeom>
        </p:spPr>
        <p:txBody>
          <a:bodyPr/>
          <a:lstStyle/>
          <a:p>
            <a:r>
              <a:rPr lang="en-US" altLang="ko-KR" sz="5400" b="1" dirty="0">
                <a:solidFill>
                  <a:schemeClr val="tx1">
                    <a:lumMod val="85000"/>
                    <a:lumOff val="15000"/>
                  </a:schemeClr>
                </a:solidFill>
                <a:cs typeface="Arial" pitchFamily="34" charset="0"/>
              </a:rPr>
              <a:t>Message passing</a:t>
            </a:r>
            <a:endParaRPr lang="ko-KR" altLang="en-US" sz="5400" b="1" dirty="0">
              <a:solidFill>
                <a:schemeClr val="tx1">
                  <a:lumMod val="85000"/>
                  <a:lumOff val="15000"/>
                </a:schemeClr>
              </a:solidFill>
              <a:cs typeface="Arial" pitchFamily="34" charset="0"/>
            </a:endParaRPr>
          </a:p>
        </p:txBody>
      </p:sp>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4C6C1D92-9C8B-F458-0D09-149B4BC157A5}"/>
              </a:ext>
            </a:extLst>
          </p:cNvPr>
          <p:cNvPicPr>
            <a:picLocks noChangeAspect="1"/>
          </p:cNvPicPr>
          <p:nvPr/>
        </p:nvPicPr>
        <p:blipFill>
          <a:blip r:embed="rId2"/>
          <a:stretch>
            <a:fillRect/>
          </a:stretch>
        </p:blipFill>
        <p:spPr>
          <a:xfrm>
            <a:off x="815394" y="1239476"/>
            <a:ext cx="3295212" cy="4942817"/>
          </a:xfrm>
          <a:prstGeom prst="rect">
            <a:avLst/>
          </a:prstGeom>
          <a:ln>
            <a:solidFill>
              <a:schemeClr val="accent4">
                <a:lumMod val="50000"/>
              </a:schemeClr>
            </a:solidFill>
          </a:ln>
        </p:spPr>
      </p:pic>
      <p:pic>
        <p:nvPicPr>
          <p:cNvPr id="9" name="圖片 8">
            <a:extLst>
              <a:ext uri="{FF2B5EF4-FFF2-40B4-BE49-F238E27FC236}">
                <a16:creationId xmlns:a16="http://schemas.microsoft.com/office/drawing/2014/main" id="{02C8CDD2-5508-E641-2ACF-3876CB822EC3}"/>
              </a:ext>
            </a:extLst>
          </p:cNvPr>
          <p:cNvPicPr>
            <a:picLocks noChangeAspect="1"/>
          </p:cNvPicPr>
          <p:nvPr/>
        </p:nvPicPr>
        <p:blipFill>
          <a:blip r:embed="rId3"/>
          <a:stretch>
            <a:fillRect/>
          </a:stretch>
        </p:blipFill>
        <p:spPr>
          <a:xfrm>
            <a:off x="4518869" y="1239476"/>
            <a:ext cx="2447625" cy="4942817"/>
          </a:xfrm>
          <a:prstGeom prst="rect">
            <a:avLst/>
          </a:prstGeom>
          <a:ln>
            <a:solidFill>
              <a:schemeClr val="accent4">
                <a:lumMod val="50000"/>
              </a:schemeClr>
            </a:solidFill>
          </a:ln>
        </p:spPr>
      </p:pic>
      <p:pic>
        <p:nvPicPr>
          <p:cNvPr id="11" name="圖片 10">
            <a:extLst>
              <a:ext uri="{FF2B5EF4-FFF2-40B4-BE49-F238E27FC236}">
                <a16:creationId xmlns:a16="http://schemas.microsoft.com/office/drawing/2014/main" id="{93508011-572E-7BAC-0990-8E552C0B49D0}"/>
              </a:ext>
            </a:extLst>
          </p:cNvPr>
          <p:cNvPicPr>
            <a:picLocks noChangeAspect="1"/>
          </p:cNvPicPr>
          <p:nvPr/>
        </p:nvPicPr>
        <p:blipFill>
          <a:blip r:embed="rId4"/>
          <a:stretch>
            <a:fillRect/>
          </a:stretch>
        </p:blipFill>
        <p:spPr>
          <a:xfrm>
            <a:off x="7931528" y="1239476"/>
            <a:ext cx="2419350" cy="1609725"/>
          </a:xfrm>
          <a:prstGeom prst="rect">
            <a:avLst/>
          </a:prstGeom>
          <a:ln>
            <a:solidFill>
              <a:schemeClr val="accent4">
                <a:lumMod val="50000"/>
              </a:schemeClr>
            </a:solidFill>
          </a:ln>
        </p:spPr>
      </p:pic>
      <p:pic>
        <p:nvPicPr>
          <p:cNvPr id="13" name="圖片 12">
            <a:extLst>
              <a:ext uri="{FF2B5EF4-FFF2-40B4-BE49-F238E27FC236}">
                <a16:creationId xmlns:a16="http://schemas.microsoft.com/office/drawing/2014/main" id="{C273A441-0B43-3EB5-DC03-CF3627E59336}"/>
              </a:ext>
            </a:extLst>
          </p:cNvPr>
          <p:cNvPicPr>
            <a:picLocks noChangeAspect="1"/>
          </p:cNvPicPr>
          <p:nvPr/>
        </p:nvPicPr>
        <p:blipFill>
          <a:blip r:embed="rId5"/>
          <a:stretch>
            <a:fillRect/>
          </a:stretch>
        </p:blipFill>
        <p:spPr>
          <a:xfrm>
            <a:off x="7924384" y="3040547"/>
            <a:ext cx="2433637" cy="2722690"/>
          </a:xfrm>
          <a:prstGeom prst="rect">
            <a:avLst/>
          </a:prstGeom>
          <a:ln>
            <a:solidFill>
              <a:schemeClr val="accent4">
                <a:lumMod val="50000"/>
              </a:schemeClr>
            </a:solidFill>
          </a:ln>
        </p:spPr>
      </p:pic>
    </p:spTree>
    <p:extLst>
      <p:ext uri="{BB962C8B-B14F-4D97-AF65-F5344CB8AC3E}">
        <p14:creationId xmlns:p14="http://schemas.microsoft.com/office/powerpoint/2010/main" val="76363559"/>
      </p:ext>
    </p:extLst>
  </p:cSld>
  <p:clrMapOvr>
    <a:masterClrMapping/>
  </p:clrMapOvr>
</p:sld>
</file>

<file path=ppt/theme/theme1.xml><?xml version="1.0" encoding="utf-8"?>
<a:theme xmlns:a="http://schemas.openxmlformats.org/drawingml/2006/main" name="Cover and End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984</Words>
  <Application>Microsoft Office PowerPoint</Application>
  <PresentationFormat>寬螢幕</PresentationFormat>
  <Paragraphs>77</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3</vt:i4>
      </vt:variant>
      <vt:variant>
        <vt:lpstr>投影片標題</vt:lpstr>
      </vt:variant>
      <vt:variant>
        <vt:i4>13</vt:i4>
      </vt:variant>
    </vt:vector>
  </HeadingPairs>
  <TitlesOfParts>
    <vt:vector size="19" baseType="lpstr">
      <vt:lpstr>Arial</vt:lpstr>
      <vt:lpstr>Calibri</vt:lpstr>
      <vt:lpstr>Times New Roman</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Cnyn Lee</cp:lastModifiedBy>
  <cp:revision>109</cp:revision>
  <dcterms:created xsi:type="dcterms:W3CDTF">2019-01-14T06:35:35Z</dcterms:created>
  <dcterms:modified xsi:type="dcterms:W3CDTF">2022-07-28T00:59:12Z</dcterms:modified>
</cp:coreProperties>
</file>