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8"/>
  </p:notesMasterIdLst>
  <p:handoutMasterIdLst>
    <p:handoutMasterId r:id="rId19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8" r:id="rId15"/>
    <p:sldId id="266" r:id="rId16"/>
    <p:sldId id="267" r:id="rId17"/>
  </p:sldIdLst>
  <p:sldSz cx="9144000" cy="6858000" type="screen4x3"/>
  <p:notesSz cx="6669088" cy="9926638"/>
  <p:defaultTextStyle>
    <a:defPPr>
      <a:defRPr lang="en-GB"/>
    </a:defPPr>
    <a:lvl1pPr algn="ctr" rtl="0" fontAlgn="base">
      <a:spcBef>
        <a:spcPct val="20000"/>
      </a:spcBef>
      <a:spcAft>
        <a:spcPct val="0"/>
      </a:spcAft>
      <a:buClr>
        <a:srgbClr val="FF9900"/>
      </a:buClr>
      <a:buSzPct val="80000"/>
      <a:buFont typeface="Webdings" pitchFamily="18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9900"/>
      </a:buClr>
      <a:buSzPct val="80000"/>
      <a:buFont typeface="Webdings" pitchFamily="18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9900"/>
      </a:buClr>
      <a:buSzPct val="80000"/>
      <a:buFont typeface="Webdings" pitchFamily="18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9900"/>
      </a:buClr>
      <a:buSzPct val="80000"/>
      <a:buFont typeface="Webdings" pitchFamily="18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9900"/>
      </a:buClr>
      <a:buSzPct val="80000"/>
      <a:buFont typeface="Webdings" pitchFamily="18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06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99"/>
    <a:srgbClr val="FC8E17"/>
    <a:srgbClr val="FFF0DA"/>
    <a:srgbClr val="CC3300"/>
    <a:srgbClr val="FFFFFF"/>
    <a:srgbClr val="FF33CC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9878" autoAdjust="0"/>
  </p:normalViewPr>
  <p:slideViewPr>
    <p:cSldViewPr>
      <p:cViewPr varScale="1">
        <p:scale>
          <a:sx n="102" d="100"/>
          <a:sy n="102" d="100"/>
        </p:scale>
        <p:origin x="-102" y="-168"/>
      </p:cViewPr>
      <p:guideLst>
        <p:guide orient="horz" pos="1706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B047517-1775-4CE9-BAEA-D76E6F86A9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736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297E38-7F63-40F3-BE71-A4AAC300CB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715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645207" y="5378174"/>
            <a:ext cx="7886699" cy="571106"/>
          </a:xfrm>
        </p:spPr>
        <p:txBody>
          <a:bodyPr/>
          <a:lstStyle>
            <a:lvl1pPr marL="0" indent="0" algn="ctr">
              <a:buNone/>
              <a:defRPr sz="1600" b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DA6A0-5165-49DF-B994-3944303806D3}" type="datetime1">
              <a:rPr lang="de-DE" smtClean="0"/>
              <a:t>21.06.2015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16556" y="2266157"/>
            <a:ext cx="9144000" cy="310705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23850" y="1118988"/>
            <a:ext cx="8529414" cy="1147170"/>
          </a:xfrm>
        </p:spPr>
        <p:txBody>
          <a:bodyPr anchor="t">
            <a:normAutofit/>
          </a:bodyPr>
          <a:lstStyle>
            <a:lvl1pPr algn="ctr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989856"/>
            <a:ext cx="412591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6016" y="989856"/>
            <a:ext cx="4125912" cy="5391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21.06.2015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58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21.06.2015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45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21.06.2015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72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21.06.2015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83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59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980728"/>
            <a:ext cx="3008313" cy="51454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21.06.2015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32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37468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498728"/>
            <a:ext cx="5486400" cy="8105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1792288" y="4769223"/>
            <a:ext cx="5486400" cy="7295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21.06.2015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37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645207" y="4298054"/>
            <a:ext cx="7886699" cy="571106"/>
          </a:xfrm>
        </p:spPr>
        <p:txBody>
          <a:bodyPr/>
          <a:lstStyle>
            <a:lvl1pPr marL="0" indent="0" algn="ctr">
              <a:buNone/>
              <a:defRPr sz="1400" b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DA6A0-5165-49DF-B994-3944303806D3}" type="datetime1">
              <a:rPr lang="de-DE" smtClean="0"/>
              <a:t>21.06.2015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23850" y="3145926"/>
            <a:ext cx="8529414" cy="114717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47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DA6A0-5165-49DF-B994-3944303806D3}" type="datetime1">
              <a:rPr lang="de-DE" smtClean="0"/>
              <a:t>21.06.2015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722313" y="4408488"/>
            <a:ext cx="7772400" cy="1325563"/>
          </a:xfrm>
        </p:spPr>
        <p:txBody>
          <a:bodyPr vert="horz" lIns="91440" tIns="45720" rIns="91440" bIns="45720" rtlCol="0" anchor="t">
            <a:normAutofit fontScale="92500"/>
          </a:bodyPr>
          <a:lstStyle>
            <a:lvl1pPr>
              <a:defRPr lang="de-DE" sz="4000" kern="0" cap="all"/>
            </a:lvl1pPr>
          </a:lstStyle>
          <a:p>
            <a:pPr lvl="0">
              <a:buClrTx/>
              <a:buSzTx/>
              <a:buFontTx/>
            </a:pPr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95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DA6A0-5165-49DF-B994-3944303806D3}" type="datetime1">
              <a:rPr lang="de-DE" smtClean="0"/>
              <a:t>21.06.2015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1792288" y="908720"/>
            <a:ext cx="5486400" cy="3818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9419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792288" y="4782664"/>
            <a:ext cx="5486400" cy="590552"/>
          </a:xfrm>
        </p:spPr>
        <p:txBody>
          <a:bodyPr/>
          <a:lstStyle>
            <a:lvl1pPr>
              <a:defRPr lang="de-DE" sz="2000" b="1" kern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750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E78F69-5584-4C86-890E-30A43FEA5182}" type="datetime1">
              <a:rPr lang="de-DE" smtClean="0"/>
              <a:t>21.06.2015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1990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DA6A0-5165-49DF-B994-3944303806D3}" type="datetime1">
              <a:rPr lang="de-DE" smtClean="0"/>
              <a:t>21.06.2015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1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74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052736"/>
            <a:ext cx="8529414" cy="5328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21.06.2015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71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21.06.2015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>
          <a:xfrm>
            <a:off x="720341" y="4406900"/>
            <a:ext cx="7772400" cy="1686396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05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3500438"/>
            <a:ext cx="7772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476999"/>
            <a:ext cx="863774" cy="22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900">
                <a:latin typeface="Arial" charset="0"/>
              </a:defRPr>
            </a:lvl1pPr>
          </a:lstStyle>
          <a:p>
            <a:pPr>
              <a:defRPr/>
            </a:pPr>
            <a:fld id="{27ADA6A0-5165-49DF-B994-3944303806D3}" type="datetime1">
              <a:rPr lang="de-DE" smtClean="0"/>
              <a:t>21.06.2015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9490" y="6476999"/>
            <a:ext cx="863774" cy="22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lang="en-US" sz="900" smtClean="0"/>
            </a:lvl1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dirty="0"/>
          </a:p>
        </p:txBody>
      </p:sp>
      <p:pic>
        <p:nvPicPr>
          <p:cNvPr id="2053" name="Picture 28" descr="HPF_graugelb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-26988"/>
            <a:ext cx="9144000" cy="87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292746" y="6476999"/>
            <a:ext cx="6591622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7" r:id="rId2"/>
    <p:sldLayoutId id="2147483672" r:id="rId3"/>
    <p:sldLayoutId id="2147483674" r:id="rId4"/>
    <p:sldLayoutId id="2147483670" r:id="rId5"/>
    <p:sldLayoutId id="2147483673" r:id="rId6"/>
    <p:sldLayoutId id="2147483675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ebdings" pitchFamily="18" charset="2"/>
        <a:buChar char="&lt;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3500438"/>
            <a:ext cx="7772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pic>
        <p:nvPicPr>
          <p:cNvPr id="2053" name="Picture 28" descr="HPF_graugelb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-26988"/>
            <a:ext cx="9144000" cy="87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8" descr="HPF_graugelb"/>
          <p:cNvPicPr>
            <a:picLocks noChangeAspect="1" noChangeArrowheads="1"/>
          </p:cNvPicPr>
          <p:nvPr userDrawn="1"/>
        </p:nvPicPr>
        <p:blipFill rotWithShape="1">
          <a:blip r:embed="rId11" cstate="print"/>
          <a:srcRect r="56392"/>
          <a:stretch/>
        </p:blipFill>
        <p:spPr bwMode="auto">
          <a:xfrm>
            <a:off x="0" y="-26988"/>
            <a:ext cx="8316416" cy="87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elplatzhalter 4"/>
          <p:cNvSpPr>
            <a:spLocks noGrp="1"/>
          </p:cNvSpPr>
          <p:nvPr>
            <p:ph type="title"/>
          </p:nvPr>
        </p:nvSpPr>
        <p:spPr>
          <a:xfrm>
            <a:off x="323850" y="116632"/>
            <a:ext cx="7772400" cy="729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2746" y="6476999"/>
            <a:ext cx="6591622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Datumsplatzhalter 2"/>
          <p:cNvSpPr>
            <a:spLocks noGrp="1"/>
          </p:cNvSpPr>
          <p:nvPr>
            <p:ph type="dt" sz="half" idx="2"/>
          </p:nvPr>
        </p:nvSpPr>
        <p:spPr>
          <a:xfrm>
            <a:off x="323850" y="6476999"/>
            <a:ext cx="863774" cy="22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21.06.2015</a:t>
            </a:fld>
            <a:endParaRPr lang="de-DE" dirty="0"/>
          </a:p>
        </p:txBody>
      </p:sp>
      <p:sp>
        <p:nvSpPr>
          <p:cNvPr id="1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989490" y="6476999"/>
            <a:ext cx="863774" cy="22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lang="de-DE" sz="900" smtClean="0"/>
            </a:lvl1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86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6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/>
  <p:txStyles>
    <p:titleStyle>
      <a:lvl1pPr marL="342900" indent="-342900" algn="l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lang="de-DE" sz="2000" b="0" i="0" baseline="0" smtClean="0"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ebdings" pitchFamily="18" charset="2"/>
        <a:buChar char="&lt;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×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11560" y="3645024"/>
            <a:ext cx="7886699" cy="571106"/>
          </a:xfrm>
        </p:spPr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Daniel </a:t>
            </a:r>
            <a:r>
              <a:rPr lang="de-DE" dirty="0" err="1" smtClean="0"/>
              <a:t>Schembri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DA6A0-5165-49DF-B994-3944303806D3}" type="datetime1">
              <a:rPr lang="de-DE" smtClean="0"/>
              <a:t>21.06.2015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529414" cy="114717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and evolutionary training of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collecting</a:t>
            </a:r>
            <a:r>
              <a:rPr lang="de-DE" dirty="0"/>
              <a:t> </a:t>
            </a:r>
            <a:r>
              <a:rPr lang="de-DE" dirty="0" err="1"/>
              <a:t>agents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6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Evolutionary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- Basics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Search Space</a:t>
            </a:r>
          </a:p>
          <a:p>
            <a:pPr lvl="1"/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form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lvl="1"/>
            <a:r>
              <a:rPr lang="de-DE" dirty="0" smtClean="0"/>
              <a:t>Keep </a:t>
            </a:r>
            <a:r>
              <a:rPr lang="de-DE" dirty="0" err="1" smtClean="0"/>
              <a:t>it</a:t>
            </a:r>
            <a:r>
              <a:rPr lang="de-DE" dirty="0" smtClean="0"/>
              <a:t> simple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will </a:t>
            </a:r>
            <a:r>
              <a:rPr lang="de-DE" dirty="0" err="1" smtClean="0"/>
              <a:t>explode</a:t>
            </a:r>
            <a:endParaRPr lang="de-DE" dirty="0" smtClean="0"/>
          </a:p>
          <a:p>
            <a:r>
              <a:rPr lang="de-DE" dirty="0" smtClean="0"/>
              <a:t>Rating </a:t>
            </a:r>
            <a:r>
              <a:rPr lang="de-DE" dirty="0" err="1" smtClean="0"/>
              <a:t>function</a:t>
            </a:r>
            <a:endParaRPr lang="de-DE" dirty="0" smtClean="0"/>
          </a:p>
          <a:p>
            <a:pPr lvl="1"/>
            <a:r>
              <a:rPr lang="de-DE" dirty="0" smtClean="0"/>
              <a:t>Fitness </a:t>
            </a:r>
            <a:r>
              <a:rPr lang="de-DE" dirty="0" err="1" smtClean="0"/>
              <a:t>function</a:t>
            </a:r>
            <a:r>
              <a:rPr lang="de-DE" dirty="0" smtClean="0"/>
              <a:t> (</a:t>
            </a:r>
            <a:r>
              <a:rPr lang="de-DE" dirty="0" err="1" smtClean="0"/>
              <a:t>maximization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(</a:t>
            </a:r>
            <a:r>
              <a:rPr lang="de-DE" dirty="0" err="1" smtClean="0"/>
              <a:t>minimization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Constraints</a:t>
            </a:r>
            <a:endParaRPr lang="de-DE" dirty="0" smtClean="0"/>
          </a:p>
          <a:p>
            <a:r>
              <a:rPr lang="de-DE" dirty="0" err="1" smtClean="0"/>
              <a:t>Evolutionary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-</a:t>
            </a:r>
            <a:r>
              <a:rPr lang="de-DE" dirty="0" err="1" smtClean="0"/>
              <a:t>free</a:t>
            </a:r>
            <a:r>
              <a:rPr lang="de-DE" dirty="0" smtClean="0"/>
              <a:t>-lunch-theorem</a:t>
            </a:r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pecific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4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Evolutionary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– The </a:t>
            </a:r>
            <a:r>
              <a:rPr lang="de-DE" dirty="0" err="1" smtClean="0"/>
              <a:t>Hillclimber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Also </a:t>
            </a:r>
            <a:r>
              <a:rPr lang="de-DE" dirty="0" err="1" smtClean="0"/>
              <a:t>called</a:t>
            </a:r>
            <a:r>
              <a:rPr lang="de-DE" dirty="0" smtClean="0"/>
              <a:t>: “</a:t>
            </a:r>
            <a:r>
              <a:rPr lang="de-DE" dirty="0" err="1" smtClean="0"/>
              <a:t>Creepy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Easy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r>
              <a:rPr lang="de-DE" dirty="0" smtClean="0"/>
              <a:t>Main </a:t>
            </a:r>
            <a:r>
              <a:rPr lang="de-DE" dirty="0" err="1" smtClean="0"/>
              <a:t>issue</a:t>
            </a:r>
            <a:r>
              <a:rPr lang="de-DE" dirty="0" smtClean="0"/>
              <a:t>: </a:t>
            </a:r>
            <a:r>
              <a:rPr lang="de-DE" dirty="0" err="1" smtClean="0"/>
              <a:t>Gets</a:t>
            </a:r>
            <a:r>
              <a:rPr lang="de-DE" dirty="0" smtClean="0"/>
              <a:t> stuck in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optimum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679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Evolutionary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– </a:t>
            </a:r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annealing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Variation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H</a:t>
            </a:r>
            <a:r>
              <a:rPr lang="de-DE" dirty="0" err="1" smtClean="0"/>
              <a:t>illclimber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err="1" smtClean="0"/>
              <a:t>Inspired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annealing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metal</a:t>
            </a:r>
            <a:r>
              <a:rPr lang="de-DE" dirty="0" smtClean="0"/>
              <a:t> in </a:t>
            </a:r>
            <a:r>
              <a:rPr lang="de-DE" dirty="0" err="1" smtClean="0"/>
              <a:t>industry</a:t>
            </a:r>
            <a:endParaRPr lang="de-DE" dirty="0"/>
          </a:p>
          <a:p>
            <a:pPr lvl="1"/>
            <a:r>
              <a:rPr lang="de-DE" dirty="0" err="1" smtClean="0"/>
              <a:t>Annealing</a:t>
            </a:r>
            <a:r>
              <a:rPr lang="de-DE" dirty="0"/>
              <a:t> </a:t>
            </a:r>
            <a:r>
              <a:rPr lang="de-DE" dirty="0" smtClean="0"/>
              <a:t>=&gt; </a:t>
            </a:r>
            <a:r>
              <a:rPr lang="de-DE" dirty="0" err="1" smtClean="0"/>
              <a:t>heating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cooling</a:t>
            </a:r>
            <a:r>
              <a:rPr lang="de-DE" dirty="0" smtClean="0"/>
              <a:t> down </a:t>
            </a:r>
            <a:r>
              <a:rPr lang="de-DE" dirty="0" err="1" smtClean="0"/>
              <a:t>metal</a:t>
            </a:r>
            <a:endParaRPr lang="de-DE" dirty="0" smtClean="0"/>
          </a:p>
          <a:p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stuck in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optimum</a:t>
            </a:r>
            <a:endParaRPr lang="de-DE" dirty="0" smtClean="0"/>
          </a:p>
          <a:p>
            <a:pPr lvl="1"/>
            <a:r>
              <a:rPr lang="de-DE" dirty="0" err="1" smtClean="0"/>
              <a:t>Finds</a:t>
            </a:r>
            <a:r>
              <a:rPr lang="de-DE" dirty="0" smtClean="0"/>
              <a:t> </a:t>
            </a:r>
            <a:r>
              <a:rPr lang="de-DE" dirty="0" err="1" smtClean="0"/>
              <a:t>mostly</a:t>
            </a:r>
            <a:r>
              <a:rPr lang="de-DE" dirty="0" smtClean="0"/>
              <a:t> a </a:t>
            </a:r>
            <a:r>
              <a:rPr lang="de-DE" dirty="0" err="1" smtClean="0"/>
              <a:t>optimum</a:t>
            </a:r>
            <a:r>
              <a:rPr lang="de-DE" dirty="0" smtClean="0"/>
              <a:t> </a:t>
            </a:r>
            <a:r>
              <a:rPr lang="de-DE" dirty="0" err="1" smtClean="0"/>
              <a:t>near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global </a:t>
            </a:r>
            <a:r>
              <a:rPr lang="de-DE" dirty="0" err="1" smtClean="0"/>
              <a:t>one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78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task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agents</a:t>
            </a:r>
            <a:endParaRPr lang="de-DE" dirty="0"/>
          </a:p>
          <a:p>
            <a:r>
              <a:rPr lang="de-DE" dirty="0"/>
              <a:t>Basics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r>
              <a:rPr lang="de-DE" dirty="0" err="1"/>
              <a:t>Evolutionary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r>
              <a:rPr lang="de-DE" dirty="0"/>
              <a:t>OpenGL</a:t>
            </a:r>
          </a:p>
          <a:p>
            <a:r>
              <a:rPr lang="de-DE" dirty="0" smtClean="0"/>
              <a:t>The Box2D </a:t>
            </a:r>
            <a:r>
              <a:rPr lang="de-DE" dirty="0" err="1"/>
              <a:t>physics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simulator</a:t>
            </a:r>
            <a:endParaRPr lang="de-DE" dirty="0"/>
          </a:p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DA6A0-5165-49DF-B994-3944303806D3}" type="datetime1">
              <a:rPr lang="de-DE" smtClean="0"/>
              <a:t>21.06.2015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</a:t>
            </a:r>
            <a:r>
              <a:rPr lang="de-DE" dirty="0" err="1" smtClean="0"/>
              <a:t>Schembri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1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in a </a:t>
            </a:r>
            <a:r>
              <a:rPr lang="de-DE" dirty="0" err="1"/>
              <a:t>given</a:t>
            </a:r>
            <a:r>
              <a:rPr lang="de-DE" dirty="0"/>
              <a:t> time</a:t>
            </a:r>
          </a:p>
          <a:p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find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 smtClean="0"/>
              <a:t>parameters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task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21.06.2015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0" b="12003"/>
          <a:stretch/>
        </p:blipFill>
        <p:spPr bwMode="auto">
          <a:xfrm>
            <a:off x="4675613" y="1052736"/>
            <a:ext cx="410445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7" y="1628800"/>
            <a:ext cx="8624283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9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 -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507288" cy="4925144"/>
          </a:xfrm>
        </p:spPr>
        <p:txBody>
          <a:bodyPr>
            <a:normAutofit/>
          </a:bodyPr>
          <a:lstStyle/>
          <a:p>
            <a:r>
              <a:rPr lang="de-DE" dirty="0" smtClean="0"/>
              <a:t>Simple </a:t>
            </a:r>
            <a:r>
              <a:rPr lang="de-DE" dirty="0" err="1" smtClean="0"/>
              <a:t>reflex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endParaRPr lang="de-DE" dirty="0" smtClean="0"/>
          </a:p>
          <a:p>
            <a:pPr lvl="1"/>
            <a:r>
              <a:rPr lang="de-DE" dirty="0" smtClean="0"/>
              <a:t>Just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perceptions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processed</a:t>
            </a:r>
            <a:r>
              <a:rPr lang="de-DE" dirty="0" smtClean="0"/>
              <a:t>!</a:t>
            </a:r>
          </a:p>
          <a:p>
            <a:r>
              <a:rPr lang="de-DE" dirty="0" smtClean="0"/>
              <a:t>Model-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reflex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endParaRPr lang="de-DE" dirty="0" smtClean="0"/>
          </a:p>
          <a:p>
            <a:pPr lvl="1"/>
            <a:r>
              <a:rPr lang="de-DE" dirty="0" err="1" smtClean="0"/>
              <a:t>Expands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simple </a:t>
            </a:r>
            <a:r>
              <a:rPr lang="de-DE" dirty="0" err="1" smtClean="0"/>
              <a:t>reflex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internal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endParaRPr lang="de-DE" dirty="0" smtClean="0"/>
          </a:p>
          <a:p>
            <a:r>
              <a:rPr lang="de-DE" dirty="0" smtClean="0"/>
              <a:t>Goal-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endParaRPr lang="de-DE" dirty="0" smtClean="0"/>
          </a:p>
          <a:p>
            <a:pPr lvl="1"/>
            <a:r>
              <a:rPr lang="de-DE" dirty="0" err="1" smtClean="0"/>
              <a:t>Generalization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 smtClean="0"/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A </a:t>
            </a:r>
            <a:r>
              <a:rPr lang="de-DE" dirty="0" err="1" smtClean="0"/>
              <a:t>to</a:t>
            </a:r>
            <a:r>
              <a:rPr lang="de-DE" dirty="0" smtClean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406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 -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507288" cy="4925144"/>
          </a:xfrm>
        </p:spPr>
        <p:txBody>
          <a:bodyPr>
            <a:normAutofit/>
          </a:bodyPr>
          <a:lstStyle/>
          <a:p>
            <a:r>
              <a:rPr lang="de-DE" dirty="0" smtClean="0"/>
              <a:t>Utility-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endParaRPr lang="de-DE" dirty="0" smtClean="0"/>
          </a:p>
          <a:p>
            <a:pPr lvl="1"/>
            <a:r>
              <a:rPr lang="de-DE" dirty="0" err="1" smtClean="0"/>
              <a:t>Expands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multiple </a:t>
            </a:r>
            <a:r>
              <a:rPr lang="de-DE" dirty="0" err="1" smtClean="0"/>
              <a:t>solutions</a:t>
            </a:r>
            <a:endParaRPr lang="de-DE" dirty="0" smtClean="0"/>
          </a:p>
          <a:p>
            <a:pPr lvl="1"/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rating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a </a:t>
            </a:r>
            <a:r>
              <a:rPr lang="de-DE" dirty="0" err="1" smtClean="0"/>
              <a:t>sulution</a:t>
            </a:r>
            <a:endParaRPr lang="de-DE" dirty="0" smtClean="0"/>
          </a:p>
          <a:p>
            <a:r>
              <a:rPr lang="de-DE" dirty="0" smtClean="0"/>
              <a:t>Learning </a:t>
            </a:r>
            <a:r>
              <a:rPr lang="de-DE" dirty="0" err="1" smtClean="0"/>
              <a:t>agent</a:t>
            </a:r>
            <a:endParaRPr lang="de-DE" dirty="0" smtClean="0"/>
          </a:p>
          <a:p>
            <a:pPr lvl="1"/>
            <a:r>
              <a:rPr lang="de-DE" dirty="0" err="1" smtClean="0"/>
              <a:t>Learns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“</a:t>
            </a:r>
            <a:r>
              <a:rPr lang="de-DE" dirty="0" err="1" smtClean="0"/>
              <a:t>experiments</a:t>
            </a:r>
            <a:r>
              <a:rPr lang="de-DE" dirty="0" smtClean="0"/>
              <a:t>“</a:t>
            </a:r>
            <a:r>
              <a:rPr lang="de-DE" dirty="0"/>
              <a:t> </a:t>
            </a:r>
            <a:r>
              <a:rPr lang="de-DE" dirty="0" smtClean="0"/>
              <a:t>=&gt;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688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rating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endParaRPr lang="de-DE" dirty="0" smtClean="0"/>
          </a:p>
          <a:p>
            <a:r>
              <a:rPr lang="de-DE" dirty="0" smtClean="0"/>
              <a:t>Sensors</a:t>
            </a:r>
          </a:p>
          <a:p>
            <a:r>
              <a:rPr lang="de-DE" dirty="0" err="1" smtClean="0"/>
              <a:t>Actuators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environment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8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- </a:t>
            </a:r>
            <a:r>
              <a:rPr lang="de-DE" dirty="0" err="1" smtClean="0"/>
              <a:t>properties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observeable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Partially</a:t>
            </a:r>
            <a:r>
              <a:rPr lang="de-DE" dirty="0" smtClean="0"/>
              <a:t> </a:t>
            </a:r>
            <a:r>
              <a:rPr lang="de-DE" dirty="0" err="1" smtClean="0"/>
              <a:t>observerable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Unobservable</a:t>
            </a:r>
            <a:endParaRPr lang="de-DE" dirty="0" smtClean="0"/>
          </a:p>
          <a:p>
            <a:r>
              <a:rPr lang="de-DE" dirty="0" smtClean="0"/>
              <a:t>Singleagent-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Mulitagent-based</a:t>
            </a:r>
            <a:endParaRPr lang="de-DE" dirty="0" smtClean="0"/>
          </a:p>
          <a:p>
            <a:pPr lvl="1"/>
            <a:r>
              <a:rPr lang="de-DE" dirty="0" err="1" smtClean="0"/>
              <a:t>Cooperation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competition</a:t>
            </a:r>
            <a:endParaRPr lang="de-DE" dirty="0" smtClean="0"/>
          </a:p>
          <a:p>
            <a:r>
              <a:rPr lang="de-DE" dirty="0" err="1" smtClean="0"/>
              <a:t>Deterministic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stochastic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non-</a:t>
            </a:r>
            <a:r>
              <a:rPr lang="de-DE" dirty="0" err="1" smtClean="0"/>
              <a:t>deterministic</a:t>
            </a:r>
            <a:endParaRPr lang="de-DE" dirty="0" smtClean="0"/>
          </a:p>
          <a:p>
            <a:r>
              <a:rPr lang="de-DE" dirty="0" err="1" smtClean="0"/>
              <a:t>Episodic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sequential</a:t>
            </a:r>
            <a:endParaRPr lang="de-DE" dirty="0" smtClean="0"/>
          </a:p>
          <a:p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semidynamically</a:t>
            </a:r>
            <a:endParaRPr lang="de-DE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4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Evolutionary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inspired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nature</a:t>
            </a:r>
            <a:endParaRPr lang="de-DE" dirty="0" smtClean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evolutionary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Animals </a:t>
            </a:r>
            <a:r>
              <a:rPr lang="de-DE" dirty="0" err="1" smtClean="0"/>
              <a:t>seem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endParaRPr lang="de-DE" dirty="0"/>
          </a:p>
          <a:p>
            <a:pPr lvl="1"/>
            <a:r>
              <a:rPr lang="de-DE" dirty="0" err="1" smtClean="0"/>
              <a:t>Finding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, time-</a:t>
            </a:r>
            <a:r>
              <a:rPr lang="de-DE" dirty="0" err="1" smtClean="0"/>
              <a:t>consuming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expensive</a:t>
            </a:r>
            <a:endParaRPr lang="de-DE" dirty="0" smtClean="0"/>
          </a:p>
          <a:p>
            <a:pPr lvl="1"/>
            <a:r>
              <a:rPr lang="de-DE" dirty="0" smtClean="0"/>
              <a:t>Just a </a:t>
            </a:r>
            <a:r>
              <a:rPr lang="de-DE" dirty="0" err="1" smtClean="0"/>
              <a:t>partially</a:t>
            </a:r>
            <a:r>
              <a:rPr lang="de-DE" dirty="0" smtClean="0"/>
              <a:t> </a:t>
            </a:r>
            <a:r>
              <a:rPr lang="de-DE" dirty="0" err="1" smtClean="0"/>
              <a:t>foreknowledge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2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 (mit Header)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Pct val="80000"/>
          <a:buFont typeface="Webdings" pitchFamily="18" charset="2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Pct val="80000"/>
          <a:buFont typeface="Webdings" pitchFamily="18" charset="2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ctr">
          <a:defRPr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MYHSPF.potx" id="{AEDC6F3D-2E7B-45CD-8C12-CF520797FB15}" vid="{2C77FECE-9916-42DF-B371-BD077FF47E1A}"/>
    </a:ext>
  </a:extLst>
</a:theme>
</file>

<file path=ppt/theme/theme2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Pct val="80000"/>
          <a:buFont typeface="Webdings" pitchFamily="18" charset="2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Pct val="80000"/>
          <a:buFont typeface="Webdings" pitchFamily="18" charset="2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MYHSPF.potx" id="{AEDC6F3D-2E7B-45CD-8C12-CF520797FB15}" vid="{2770143B-67AF-4A36-9DDB-C9F9E2B26006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576353D534C044CBADFB8BAD6FD1C3F" ma:contentTypeVersion="1" ma:contentTypeDescription="Ein neues Dokument erstellen." ma:contentTypeScope="" ma:versionID="991d8f66e5cfef6252d9c144c90e2738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0eabefe5dfcdbb4d16c4cf24bcf3068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Geplantes Startdatum" ma:description="" ma:internalName="PublishingStartDate">
      <xsd:simpleType>
        <xsd:restriction base="dms:Unknown"/>
      </xsd:simpleType>
    </xsd:element>
    <xsd:element name="PublishingExpirationDate" ma:index="9" nillable="true" ma:displayName="Geplantes Enddatum" ma:description="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07D09FB-1C64-4777-B8DF-83144A807E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5A5265-0D5E-4876-8CBB-CEEA8DD30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10868E7-0C97-4977-87A3-7F6B869FF798}">
  <ds:schemaRefs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341</Words>
  <Application>Microsoft Office PowerPoint</Application>
  <PresentationFormat>Bildschirmpräsentation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Standarddesign (mit Header)</vt:lpstr>
      <vt:lpstr>Standarddesign</vt:lpstr>
      <vt:lpstr>Simulation and evolutionary training of object collecting agents</vt:lpstr>
      <vt:lpstr>Contents</vt:lpstr>
      <vt:lpstr>Project task</vt:lpstr>
      <vt:lpstr>The concept of agents</vt:lpstr>
      <vt:lpstr>The concept of agents - types of agents</vt:lpstr>
      <vt:lpstr>The concept of agents - types of agents</vt:lpstr>
      <vt:lpstr>The task environment</vt:lpstr>
      <vt:lpstr>The task environment - properties</vt:lpstr>
      <vt:lpstr>Evolutionary Algorithms</vt:lpstr>
      <vt:lpstr>Evolutionary Algorithms - Basics</vt:lpstr>
      <vt:lpstr>Evolutionary Algorithms – The Hillclimber method</vt:lpstr>
      <vt:lpstr>Evolutionary Algorithms – Simulated annealing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Altersgerechte Kommunikation</dc:title>
  <dc:creator>Sebastian Neusser</dc:creator>
  <cp:lastModifiedBy>Daniel</cp:lastModifiedBy>
  <cp:revision>63</cp:revision>
  <cp:lastPrinted>2005-11-25T09:27:22Z</cp:lastPrinted>
  <dcterms:created xsi:type="dcterms:W3CDTF">2014-04-07T06:16:29Z</dcterms:created>
  <dcterms:modified xsi:type="dcterms:W3CDTF">2015-06-21T15:53:55Z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0x0101008576353D534C044CBADFB8BAD6FD1C3F</vt:lpwstr>
  </property>
</Properties>
</file>