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74" r:id="rId14"/>
    <p:sldId id="268" r:id="rId15"/>
    <p:sldId id="276" r:id="rId16"/>
    <p:sldId id="266" r:id="rId17"/>
    <p:sldId id="275" r:id="rId18"/>
    <p:sldId id="267" r:id="rId19"/>
    <p:sldId id="270" r:id="rId20"/>
    <p:sldId id="271" r:id="rId21"/>
    <p:sldId id="272" r:id="rId22"/>
  </p:sldIdLst>
  <p:sldSz cx="9144000" cy="6858000" type="screen4x3"/>
  <p:notesSz cx="6669088" cy="9926638"/>
  <p:defaultTextStyle>
    <a:defPPr>
      <a:defRPr lang="en-GB"/>
    </a:defPPr>
    <a:lvl1pPr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9900"/>
      </a:buClr>
      <a:buSzPct val="80000"/>
      <a:buFont typeface="Webdings" pitchFamily="18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0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99"/>
    <a:srgbClr val="FC8E17"/>
    <a:srgbClr val="FFF0DA"/>
    <a:srgbClr val="CC3300"/>
    <a:srgbClr val="FFFFFF"/>
    <a:srgbClr val="FF33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9878" autoAdjust="0"/>
  </p:normalViewPr>
  <p:slideViewPr>
    <p:cSldViewPr>
      <p:cViewPr varScale="1">
        <p:scale>
          <a:sx n="101" d="100"/>
          <a:sy n="101" d="100"/>
        </p:scale>
        <p:origin x="-96" y="-300"/>
      </p:cViewPr>
      <p:guideLst>
        <p:guide orient="horz" pos="170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B047517-1775-4CE9-BAEA-D76E6F86A9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3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297E38-7F63-40F3-BE71-A4AAC300CB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715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45207" y="5378174"/>
            <a:ext cx="7886699" cy="571106"/>
          </a:xfrm>
        </p:spPr>
        <p:txBody>
          <a:bodyPr/>
          <a:lstStyle>
            <a:lvl1pPr marL="0" indent="0" algn="ctr">
              <a:buNone/>
              <a:defRPr sz="16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16556" y="2266157"/>
            <a:ext cx="9144000" cy="310705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23850" y="1118988"/>
            <a:ext cx="8529414" cy="1147170"/>
          </a:xfrm>
        </p:spPr>
        <p:txBody>
          <a:bodyPr anchor="t"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989856"/>
            <a:ext cx="412591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6" y="989856"/>
            <a:ext cx="4125912" cy="5391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58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45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72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8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59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980728"/>
            <a:ext cx="3008313" cy="51454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32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498728"/>
            <a:ext cx="5486400" cy="810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792288" y="4769223"/>
            <a:ext cx="5486400" cy="7295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3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45207" y="4298054"/>
            <a:ext cx="7886699" cy="571106"/>
          </a:xfrm>
        </p:spPr>
        <p:txBody>
          <a:bodyPr/>
          <a:lstStyle>
            <a:lvl1pPr marL="0" indent="0" algn="ctr">
              <a:buNone/>
              <a:defRPr sz="14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23850" y="3145926"/>
            <a:ext cx="8529414" cy="114717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47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2400" cy="1325563"/>
          </a:xfrm>
        </p:spPr>
        <p:txBody>
          <a:bodyPr vert="horz" lIns="91440" tIns="45720" rIns="91440" bIns="45720" rtlCol="0" anchor="t">
            <a:normAutofit fontScale="92500"/>
          </a:bodyPr>
          <a:lstStyle>
            <a:lvl1pPr>
              <a:defRPr lang="de-DE" sz="4000" kern="0" cap="all"/>
            </a:lvl1pPr>
          </a:lstStyle>
          <a:p>
            <a:pPr lvl="0">
              <a:buClrTx/>
              <a:buSzTx/>
              <a:buFontTx/>
            </a:pPr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5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1792288" y="908720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9419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792288" y="4782664"/>
            <a:ext cx="5486400" cy="590552"/>
          </a:xfrm>
        </p:spPr>
        <p:txBody>
          <a:bodyPr/>
          <a:lstStyle>
            <a:lvl1pPr>
              <a:defRPr lang="de-DE" sz="20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50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78F69-5584-4C86-890E-30A43FEA5182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1990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1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052736"/>
            <a:ext cx="8529414" cy="5328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71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720341" y="4406900"/>
            <a:ext cx="7772400" cy="1686396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05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3500438"/>
            <a:ext cx="7772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900">
                <a:latin typeface="Arial" charset="0"/>
              </a:defRPr>
            </a:lvl1pPr>
          </a:lstStyle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949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lang="en-US" sz="900" smtClean="0"/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dirty="0"/>
          </a:p>
        </p:txBody>
      </p:sp>
      <p:pic>
        <p:nvPicPr>
          <p:cNvPr id="2053" name="Picture 28" descr="HPF_graugelb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26988"/>
            <a:ext cx="9144000" cy="8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292746" y="6476999"/>
            <a:ext cx="6591622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7" r:id="rId2"/>
    <p:sldLayoutId id="2147483672" r:id="rId3"/>
    <p:sldLayoutId id="2147483674" r:id="rId4"/>
    <p:sldLayoutId id="2147483670" r:id="rId5"/>
    <p:sldLayoutId id="2147483673" r:id="rId6"/>
    <p:sldLayoutId id="214748367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3500438"/>
            <a:ext cx="7772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pic>
        <p:nvPicPr>
          <p:cNvPr id="2053" name="Picture 28" descr="HPF_graugelb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26988"/>
            <a:ext cx="9144000" cy="8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8" descr="HPF_graugelb"/>
          <p:cNvPicPr>
            <a:picLocks noChangeAspect="1" noChangeArrowheads="1"/>
          </p:cNvPicPr>
          <p:nvPr userDrawn="1"/>
        </p:nvPicPr>
        <p:blipFill rotWithShape="1">
          <a:blip r:embed="rId11" cstate="print"/>
          <a:srcRect r="56392"/>
          <a:stretch/>
        </p:blipFill>
        <p:spPr bwMode="auto">
          <a:xfrm>
            <a:off x="0" y="-26988"/>
            <a:ext cx="8316416" cy="8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platzhalter 4"/>
          <p:cNvSpPr>
            <a:spLocks noGrp="1"/>
          </p:cNvSpPr>
          <p:nvPr>
            <p:ph type="title"/>
          </p:nvPr>
        </p:nvSpPr>
        <p:spPr>
          <a:xfrm>
            <a:off x="323850" y="116632"/>
            <a:ext cx="7772400" cy="729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2746" y="6476999"/>
            <a:ext cx="6591622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Datumsplatzhalter 2"/>
          <p:cNvSpPr>
            <a:spLocks noGrp="1"/>
          </p:cNvSpPr>
          <p:nvPr>
            <p:ph type="dt" sz="half" idx="2"/>
          </p:nvPr>
        </p:nvSpPr>
        <p:spPr>
          <a:xfrm>
            <a:off x="32385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989490" y="6476999"/>
            <a:ext cx="863774" cy="22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lang="de-DE" sz="900" smtClean="0"/>
            </a:lvl1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86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marL="342900" indent="-3429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lang="de-DE" sz="2000" b="0" i="0" baseline="0" smtClean="0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×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7886699" cy="571106"/>
          </a:xfrm>
        </p:spPr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Daniel </a:t>
            </a:r>
            <a:r>
              <a:rPr lang="de-DE" dirty="0" err="1" smtClean="0"/>
              <a:t>Schembri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529414" cy="114717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and evolutionary training of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- 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052736"/>
            <a:ext cx="8712646" cy="5328592"/>
          </a:xfrm>
        </p:spPr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r>
              <a:rPr lang="de-DE" dirty="0" smtClean="0"/>
              <a:t>Search </a:t>
            </a:r>
            <a:r>
              <a:rPr lang="de-DE" dirty="0" smtClean="0"/>
              <a:t>Space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form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it</a:t>
            </a:r>
            <a:r>
              <a:rPr lang="de-DE" dirty="0" smtClean="0"/>
              <a:t> simple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will </a:t>
            </a:r>
            <a:r>
              <a:rPr lang="de-DE" dirty="0" err="1" smtClean="0"/>
              <a:t>explode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lvl="1"/>
            <a:r>
              <a:rPr lang="de-DE" dirty="0" smtClean="0"/>
              <a:t>Fitness </a:t>
            </a:r>
            <a:r>
              <a:rPr lang="de-DE" dirty="0" err="1" smtClean="0"/>
              <a:t>function</a:t>
            </a:r>
            <a:r>
              <a:rPr lang="de-DE" dirty="0" smtClean="0"/>
              <a:t> (</a:t>
            </a:r>
            <a:r>
              <a:rPr lang="de-DE" dirty="0" err="1" smtClean="0"/>
              <a:t>maximization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</a:t>
            </a:r>
            <a:r>
              <a:rPr lang="de-DE" dirty="0" err="1" smtClean="0"/>
              <a:t>minimization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Constraints</a:t>
            </a:r>
            <a:endParaRPr lang="de-DE" dirty="0" smtClean="0"/>
          </a:p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 all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in </a:t>
            </a:r>
            <a:r>
              <a:rPr lang="de-DE" dirty="0" err="1" smtClean="0"/>
              <a:t>effectivness</a:t>
            </a:r>
            <a:endParaRPr lang="de-DE" dirty="0" smtClean="0"/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pecific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- 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052736"/>
            <a:ext cx="8712646" cy="5328592"/>
          </a:xfrm>
        </p:spPr>
        <p:txBody>
          <a:bodyPr/>
          <a:lstStyle/>
          <a:p>
            <a:r>
              <a:rPr lang="de-DE" dirty="0" err="1" smtClean="0"/>
              <a:t>Chromosome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625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– The </a:t>
            </a:r>
            <a:r>
              <a:rPr lang="de-DE" dirty="0" err="1" smtClean="0"/>
              <a:t>Hillclimber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1.Generate </a:t>
            </a:r>
            <a:r>
              <a:rPr lang="en-US" dirty="0"/>
              <a:t>a randomly initialized chromosome.</a:t>
            </a:r>
          </a:p>
          <a:p>
            <a:r>
              <a:rPr lang="en-US" dirty="0" smtClean="0"/>
              <a:t>2.Change </a:t>
            </a:r>
            <a:r>
              <a:rPr lang="en-US" dirty="0"/>
              <a:t>the chromosome parameter by limited random delta-values.</a:t>
            </a:r>
          </a:p>
          <a:p>
            <a:r>
              <a:rPr lang="en-US" dirty="0"/>
              <a:t>3. Prove if the chromosome has a better fitness than the old one and replace it. Otherwise</a:t>
            </a:r>
          </a:p>
          <a:p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chromosome</a:t>
            </a:r>
            <a:r>
              <a:rPr lang="de-DE" dirty="0"/>
              <a:t>.</a:t>
            </a:r>
          </a:p>
          <a:p>
            <a:r>
              <a:rPr lang="en-US" dirty="0"/>
              <a:t>4. If the optimization-condition is reached abort, otherwise go to step 2.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679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– The </a:t>
            </a:r>
            <a:r>
              <a:rPr lang="de-DE" dirty="0" err="1" smtClean="0"/>
              <a:t>Hillclimber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Easy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issue</a:t>
            </a:r>
            <a:r>
              <a:rPr lang="de-DE" dirty="0" smtClean="0"/>
              <a:t>: </a:t>
            </a:r>
            <a:r>
              <a:rPr lang="de-DE" dirty="0" err="1" smtClean="0"/>
              <a:t>Gets</a:t>
            </a:r>
            <a:r>
              <a:rPr lang="de-DE" dirty="0" smtClean="0"/>
              <a:t> stuck in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optimum</a:t>
            </a:r>
            <a:endParaRPr lang="de-DE" dirty="0" smtClean="0"/>
          </a:p>
        </p:txBody>
      </p:sp>
      <p:pic>
        <p:nvPicPr>
          <p:cNvPr id="2050" name="Picture 2" descr="C:\Users\Daniel\Documents\GitHub\neural_networks\doc\documentation_graphic\files\Hill_cli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2722"/>
            <a:ext cx="3888432" cy="1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niel\Documents\GitHub\neural_networks\doc\documentation_graphic\files\Local_maxim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17336"/>
            <a:ext cx="3967663" cy="201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– </a:t>
            </a:r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annealing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H</a:t>
            </a:r>
            <a:r>
              <a:rPr lang="de-DE" dirty="0" err="1" smtClean="0"/>
              <a:t>illclimber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err="1" smtClean="0"/>
              <a:t>Inspired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annealing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metal</a:t>
            </a:r>
            <a:r>
              <a:rPr lang="de-DE" dirty="0" smtClean="0"/>
              <a:t> in </a:t>
            </a:r>
            <a:r>
              <a:rPr lang="de-DE" dirty="0" err="1" smtClean="0"/>
              <a:t>industry</a:t>
            </a:r>
            <a:endParaRPr lang="de-DE" dirty="0"/>
          </a:p>
          <a:p>
            <a:pPr lvl="1"/>
            <a:r>
              <a:rPr lang="de-DE" dirty="0" err="1" smtClean="0"/>
              <a:t>Annealing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cooling</a:t>
            </a:r>
            <a:r>
              <a:rPr lang="de-DE" dirty="0" smtClean="0"/>
              <a:t> down </a:t>
            </a:r>
            <a:r>
              <a:rPr lang="de-DE" dirty="0" err="1" smtClean="0"/>
              <a:t>metal</a:t>
            </a:r>
            <a:endParaRPr lang="de-DE" dirty="0" smtClean="0"/>
          </a:p>
          <a:p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stuck in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optimum</a:t>
            </a:r>
            <a:endParaRPr lang="de-DE" dirty="0" smtClean="0"/>
          </a:p>
          <a:p>
            <a:pPr lvl="1"/>
            <a:r>
              <a:rPr lang="de-DE" dirty="0" err="1" smtClean="0"/>
              <a:t>Finds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an </a:t>
            </a:r>
            <a:r>
              <a:rPr lang="de-DE" dirty="0" err="1" smtClean="0"/>
              <a:t>optimum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global </a:t>
            </a:r>
            <a:r>
              <a:rPr lang="de-DE" dirty="0" err="1" smtClean="0"/>
              <a:t>one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3076" name="Picture 4" descr="C:\Users\Daniel\Documents\GitHub\neural_networks\doc\documentation_graphic\files\presentation\Hill_Climbing_with_Simulated_Anneal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67088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Box2D </a:t>
            </a:r>
            <a:r>
              <a:rPr lang="de-DE" dirty="0" err="1" smtClean="0"/>
              <a:t>physics-engine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simulator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OpenGL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accelerate</a:t>
            </a:r>
            <a:r>
              <a:rPr lang="de-DE" dirty="0" smtClean="0"/>
              <a:t> </a:t>
            </a:r>
            <a:r>
              <a:rPr lang="de-DE" dirty="0" err="1" smtClean="0"/>
              <a:t>graphics</a:t>
            </a:r>
            <a:endParaRPr lang="de-DE" dirty="0" smtClean="0"/>
          </a:p>
          <a:p>
            <a:pPr lvl="1"/>
            <a:r>
              <a:rPr lang="de-DE" dirty="0" smtClean="0"/>
              <a:t>GLUT </a:t>
            </a:r>
            <a:r>
              <a:rPr lang="de-DE" dirty="0" err="1" smtClean="0"/>
              <a:t>and</a:t>
            </a:r>
            <a:r>
              <a:rPr lang="de-DE" dirty="0" smtClean="0"/>
              <a:t> GLUI</a:t>
            </a:r>
          </a:p>
          <a:p>
            <a:r>
              <a:rPr lang="de-DE" dirty="0" err="1" smtClean="0"/>
              <a:t>Based</a:t>
            </a:r>
            <a:r>
              <a:rPr lang="de-DE" dirty="0" smtClean="0"/>
              <a:t> on Box2D </a:t>
            </a:r>
            <a:r>
              <a:rPr lang="de-DE" dirty="0" err="1" smtClean="0"/>
              <a:t>Testbed-program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Erin </a:t>
            </a:r>
            <a:r>
              <a:rPr lang="de-DE" dirty="0" err="1" smtClean="0"/>
              <a:t>Catto</a:t>
            </a:r>
            <a:endParaRPr lang="de-DE" dirty="0" smtClean="0"/>
          </a:p>
        </p:txBody>
      </p:sp>
      <p:pic>
        <p:nvPicPr>
          <p:cNvPr id="1026" name="Picture 2" descr="C:\Users\Daniel\Documents\GitHub\neural_networks\doc\documentation_graphic\files\new_graph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56384"/>
            <a:ext cx="3414839" cy="24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iel\Documents\GitHub\neural_networks\doc\documentation_graphic\files\testb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026776"/>
            <a:ext cx="3480821" cy="24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 bwMode="auto">
          <a:xfrm>
            <a:off x="3923928" y="4294263"/>
            <a:ext cx="1008000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20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simulator</a:t>
            </a:r>
            <a:r>
              <a:rPr lang="de-DE" dirty="0" smtClean="0"/>
              <a:t> -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Reflex </a:t>
            </a:r>
            <a:r>
              <a:rPr lang="de-DE" dirty="0" err="1" smtClean="0"/>
              <a:t>Agents</a:t>
            </a:r>
            <a:endParaRPr lang="de-DE" dirty="0" smtClean="0"/>
          </a:p>
          <a:p>
            <a:pPr lvl="1"/>
            <a:r>
              <a:rPr lang="de-DE" dirty="0" smtClean="0"/>
              <a:t>Feed Forward </a:t>
            </a:r>
            <a:r>
              <a:rPr lang="de-DE" dirty="0" err="1" smtClean="0"/>
              <a:t>network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54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  <a:p>
            <a:r>
              <a:rPr lang="de-DE" dirty="0"/>
              <a:t>Basics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r>
              <a:rPr lang="de-DE" dirty="0" err="1"/>
              <a:t>Evolutionary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r>
              <a:rPr lang="de-DE" dirty="0" smtClean="0"/>
              <a:t>The Box2D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simulator</a:t>
            </a:r>
            <a:endParaRPr lang="de-DE" dirty="0"/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DA6A0-5165-49DF-B994-3944303806D3}" type="datetime1">
              <a:rPr lang="de-DE" smtClean="0"/>
              <a:t>25.06.2015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 smtClean="0"/>
              <a:t>Schembri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in a </a:t>
            </a:r>
            <a:r>
              <a:rPr lang="de-DE" dirty="0" err="1"/>
              <a:t>given</a:t>
            </a:r>
            <a:r>
              <a:rPr lang="de-DE" dirty="0"/>
              <a:t> time</a:t>
            </a:r>
          </a:p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 smtClean="0"/>
              <a:t>parameters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task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7ADA6A0-5165-49DF-B994-3944303806D3}" type="datetime1">
              <a:rPr lang="de-DE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504EF-749C-4A8A-96E7-14B79781AE70}" type="slidenum">
              <a:rPr lang="de-DE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0" b="12003"/>
          <a:stretch/>
        </p:blipFill>
        <p:spPr bwMode="auto">
          <a:xfrm>
            <a:off x="4675613" y="1052736"/>
            <a:ext cx="410445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7" y="1628800"/>
            <a:ext cx="862428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-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507288" cy="4925144"/>
          </a:xfrm>
        </p:spPr>
        <p:txBody>
          <a:bodyPr>
            <a:normAutofit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reflex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smtClean="0"/>
              <a:t>Just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perceptions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!</a:t>
            </a:r>
          </a:p>
          <a:p>
            <a:r>
              <a:rPr lang="de-DE" dirty="0" smtClean="0"/>
              <a:t>Model-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reflex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Expands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simple </a:t>
            </a:r>
            <a:r>
              <a:rPr lang="de-DE" dirty="0" err="1" smtClean="0"/>
              <a:t>reflex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internal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r>
              <a:rPr lang="de-DE" dirty="0" smtClean="0"/>
              <a:t>Goal-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Generalization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A </a:t>
            </a:r>
            <a:r>
              <a:rPr lang="de-DE" dirty="0" err="1" smtClean="0"/>
              <a:t>to</a:t>
            </a:r>
            <a:r>
              <a:rPr lang="de-DE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406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-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507288" cy="4925144"/>
          </a:xfrm>
        </p:spPr>
        <p:txBody>
          <a:bodyPr>
            <a:normAutofit/>
          </a:bodyPr>
          <a:lstStyle/>
          <a:p>
            <a:r>
              <a:rPr lang="de-DE" dirty="0" smtClean="0"/>
              <a:t>Utility-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Expands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rating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sulution</a:t>
            </a:r>
            <a:endParaRPr lang="de-DE" dirty="0" smtClean="0"/>
          </a:p>
          <a:p>
            <a:r>
              <a:rPr lang="de-DE" dirty="0" smtClean="0"/>
              <a:t>Learning </a:t>
            </a:r>
            <a:r>
              <a:rPr lang="de-DE" dirty="0" err="1" smtClean="0"/>
              <a:t>agent</a:t>
            </a:r>
            <a:endParaRPr lang="de-DE" dirty="0" smtClean="0"/>
          </a:p>
          <a:p>
            <a:pPr lvl="1"/>
            <a:r>
              <a:rPr lang="de-DE" dirty="0" err="1" smtClean="0"/>
              <a:t>Learns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“</a:t>
            </a:r>
            <a:r>
              <a:rPr lang="de-DE" dirty="0" err="1" smtClean="0"/>
              <a:t>experiments</a:t>
            </a:r>
            <a:r>
              <a:rPr lang="de-DE" dirty="0" smtClean="0"/>
              <a:t>“</a:t>
            </a:r>
            <a:r>
              <a:rPr lang="de-DE" dirty="0"/>
              <a:t> </a:t>
            </a:r>
            <a:r>
              <a:rPr lang="de-DE" dirty="0" smtClean="0"/>
              <a:t>=&gt;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8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rating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Sensors</a:t>
            </a:r>
          </a:p>
          <a:p>
            <a:r>
              <a:rPr lang="de-DE" dirty="0" err="1" smtClean="0"/>
              <a:t>Actuators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8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- </a:t>
            </a:r>
            <a:r>
              <a:rPr lang="de-DE" dirty="0" err="1" smtClean="0"/>
              <a:t>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observeable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artially</a:t>
            </a:r>
            <a:r>
              <a:rPr lang="de-DE" dirty="0" smtClean="0"/>
              <a:t> </a:t>
            </a:r>
            <a:r>
              <a:rPr lang="de-DE" dirty="0" err="1" smtClean="0"/>
              <a:t>observerable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nobservable</a:t>
            </a:r>
            <a:endParaRPr lang="de-DE" dirty="0" smtClean="0"/>
          </a:p>
          <a:p>
            <a:r>
              <a:rPr lang="de-DE" dirty="0" smtClean="0"/>
              <a:t>Singleagent-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mulitagent-based</a:t>
            </a:r>
            <a:endParaRPr lang="de-DE" dirty="0" smtClean="0"/>
          </a:p>
          <a:p>
            <a:pPr lvl="1"/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competition</a:t>
            </a:r>
            <a:endParaRPr lang="de-DE" dirty="0" smtClean="0"/>
          </a:p>
          <a:p>
            <a:r>
              <a:rPr lang="de-DE" dirty="0" err="1"/>
              <a:t>d</a:t>
            </a:r>
            <a:r>
              <a:rPr lang="de-DE" dirty="0" err="1" smtClean="0"/>
              <a:t>eterministic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stochastic</a:t>
            </a:r>
            <a:endParaRPr lang="de-DE" dirty="0" smtClean="0"/>
          </a:p>
          <a:p>
            <a:r>
              <a:rPr lang="de-DE" dirty="0" err="1" smtClean="0"/>
              <a:t>Episodic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endParaRPr lang="de-DE" dirty="0" smtClean="0"/>
          </a:p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endParaRPr lang="de-DE" dirty="0" smtClean="0"/>
          </a:p>
          <a:p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54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nature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evolutionary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Animals </a:t>
            </a:r>
            <a:r>
              <a:rPr lang="de-DE" dirty="0" err="1" smtClean="0"/>
              <a:t>seem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endParaRPr lang="de-DE" dirty="0"/>
          </a:p>
          <a:p>
            <a:pPr lvl="1"/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, time-</a:t>
            </a:r>
            <a:r>
              <a:rPr lang="de-DE" dirty="0" err="1" smtClean="0"/>
              <a:t>consuming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smtClean="0"/>
              <a:t>expensive</a:t>
            </a:r>
          </a:p>
          <a:p>
            <a:pPr lvl="1"/>
            <a:r>
              <a:rPr lang="de-DE" dirty="0" err="1" smtClean="0"/>
              <a:t>Todays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 power</a:t>
            </a:r>
            <a:endParaRPr lang="de-DE" dirty="0" smtClean="0"/>
          </a:p>
          <a:p>
            <a:pPr lvl="1"/>
            <a:r>
              <a:rPr lang="de-DE" dirty="0" smtClean="0"/>
              <a:t>Just a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foreknowledge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2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 (mit Header)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ctr">
          <a:defRPr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YHSPF.potx" id="{AEDC6F3D-2E7B-45CD-8C12-CF520797FB15}" vid="{2C77FECE-9916-42DF-B371-BD077FF47E1A}"/>
    </a:ext>
  </a:extLst>
</a:theme>
</file>

<file path=ppt/theme/theme2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80000"/>
          <a:buFont typeface="Webdings" pitchFamily="18" charset="2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YHSPF.potx" id="{AEDC6F3D-2E7B-45CD-8C12-CF520797FB15}" vid="{2770143B-67AF-4A36-9DDB-C9F9E2B26006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76353D534C044CBADFB8BAD6FD1C3F" ma:contentTypeVersion="1" ma:contentTypeDescription="Ein neues Dokument erstellen." ma:contentTypeScope="" ma:versionID="991d8f66e5cfef6252d9c144c90e2738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eabefe5dfcdbb4d16c4cf24bcf3068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Geplantes Startdatum" ma:description="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07D09FB-1C64-4777-B8DF-83144A807E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A5265-0D5E-4876-8CBB-CEEA8DD30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0868E7-0C97-4977-87A3-7F6B869FF798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Bildschirmpräsentation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Standarddesign (mit Header)</vt:lpstr>
      <vt:lpstr>Standarddesign</vt:lpstr>
      <vt:lpstr>Simulation and evolutionary training of object collecting agents</vt:lpstr>
      <vt:lpstr>Contents</vt:lpstr>
      <vt:lpstr>Project task</vt:lpstr>
      <vt:lpstr>The concept of agents</vt:lpstr>
      <vt:lpstr>The concept of agents - types of agents</vt:lpstr>
      <vt:lpstr>The concept of agents - types of agents</vt:lpstr>
      <vt:lpstr>The task environment</vt:lpstr>
      <vt:lpstr>The task environment - properties</vt:lpstr>
      <vt:lpstr>Evolutionary Algorithms</vt:lpstr>
      <vt:lpstr>Evolutionary Algorithms - Basics</vt:lpstr>
      <vt:lpstr>Evolutionary Algorithms - Basics</vt:lpstr>
      <vt:lpstr>Evolutionary Algorithms – The Hillclimber method</vt:lpstr>
      <vt:lpstr>Evolutionary Algorithms – The Hillclimber method</vt:lpstr>
      <vt:lpstr>Evolutionary Algorithms – Simulated annealing</vt:lpstr>
      <vt:lpstr>The Box2D physics-engine</vt:lpstr>
      <vt:lpstr>The simulator</vt:lpstr>
      <vt:lpstr>The simulator 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Altersgerechte Kommunikation</dc:title>
  <dc:creator>Sebastian Neusser</dc:creator>
  <cp:lastModifiedBy>Daniel</cp:lastModifiedBy>
  <cp:revision>92</cp:revision>
  <cp:lastPrinted>2005-11-25T09:27:22Z</cp:lastPrinted>
  <dcterms:created xsi:type="dcterms:W3CDTF">2014-04-07T06:16:29Z</dcterms:created>
  <dcterms:modified xsi:type="dcterms:W3CDTF">2015-06-25T13:01:54Z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0x0101008576353D534C044CBADFB8BAD6FD1C3F</vt:lpwstr>
  </property>
</Properties>
</file>