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1" r:id="rId7"/>
    <p:sldId id="258" r:id="rId8"/>
    <p:sldId id="259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81667-9347-3AAC-2FCB-0C7D72026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CDFAB-4D75-3224-3F63-E6172BD5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FF77-8A98-45AD-7909-2A75F591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7B144-A9CB-86F4-FC2C-8E8B906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436E4-F539-F134-3DC4-92D924B2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0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3C075-BC53-D420-120B-8031CD8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2FA7F-76B5-79D2-17B3-44CFEFFA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2B188-1210-1FB1-9578-DBCA0E0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FEEC4-9840-2E94-F935-B974A59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E8E4E-F2A4-EA95-36C3-F839B16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FBDA43-73E9-9D0B-FB87-59F592D83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CE6534-6EA1-ADF7-B24E-347BBA8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BF4CB-C2E0-8746-14B8-B6D8A5D9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470D2-7E66-400A-B8D6-422572B6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7339B-75E2-65BF-8207-EE9A070F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4CEE9-4CF3-53CC-C3F8-19C3F69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39879-0ECA-B9EF-D6A6-465AB01D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1FDA9-F6B1-A524-5A25-EBDA72A8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04489-E18D-6459-A39C-5A0CB3F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65905-66F6-89B6-A6D2-95E218B5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9FF2-CB28-7B30-5359-193CBDB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B5F13-E22B-F723-0BEB-C13A3B59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01FDF-6752-606B-E4F8-7344155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F1F4-F906-7B2B-AF81-C24E5F73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91AE1-BF83-E4EC-DBC3-EE7AD1A7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9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BCF7B-0C71-8F30-026A-6C236BD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28754-8215-9CC3-E000-E3A867FAF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D13FFD-98BB-D156-CB3B-D8AEBB98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63FC6-9EC0-BEB1-FDC3-022629D8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0C0C5-D56A-176A-45E5-E6900D07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C312F4-F0D6-20F5-B8E9-B0774163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5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CB7D5-54F8-0290-A6A3-3155D225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90B98-D675-B81B-285A-0E1EF1CE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8CF476-7C6B-45C9-5DB7-418963F0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09B63-4582-A450-4383-FC1752848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AA18CD-2593-77A2-8BDE-AF3712F3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13277A-7552-1FDA-EF55-64BA399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C45974-7ED5-CD2B-D6CE-DADC871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5C09C8-5ACF-3763-B8FC-4EACF938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4016C-44C4-98E2-A796-0594D86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0AC2C-51C4-33FC-0893-6B834DA0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5B7BA-BDE4-F74A-BC58-02B8C7A6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308718-6F65-F2A5-E7A2-2258B256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7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A8EA1D-4D09-1FAB-3A04-4ED87BFC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E61742-CE71-330B-82D8-D5EAA17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A247D2-9E98-2D3F-0FBB-45E34D37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AFAD5-CBFF-D4D7-0E81-183FB3E5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1A63C-9CC7-DB8D-B3E7-CDA52418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3428B-8205-26C3-2539-03CE6C66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9780C-DA50-66B6-123F-B10C341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6C64F5-8956-31B3-36E8-4102E689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A7FF75-C061-DEE4-DE5A-788598D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C9AE5-7482-E915-9BA7-72C24A6F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07585-0FA0-D088-380C-F83507B7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AA654-0FF8-7A8A-1F1D-EF4412EB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E17D2-A8C4-7F4A-5521-521C2FAE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E6641-F47A-5833-375D-7BB96C6B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2C54-A6F4-8A58-2CF3-E7D16DB1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1CB1AE-8CA9-7CD5-84CF-E32F1A61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35AEB8-7A39-0ABC-A65C-E0EA3871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D0384-29D3-86CD-1D1B-707AF431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D0BA8-3152-5160-2091-5448667E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E1CD7-7DB8-5866-4B06-08F6B9E5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FB683-E3C8-B91B-7040-87B0DD619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Pizza Dashboard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7189C3-9AC3-B684-1CA4-94FADF1E6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1435234, 1437782, Tristan Buls</a:t>
            </a:r>
            <a:r>
              <a:rPr lang="de-DE"/>
              <a:t>, 1352346, 1432965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1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31B8C-926E-67D1-1844-A144325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AC6B-A6A6-43CC-C886-6E54F897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  <a:p>
            <a:r>
              <a:rPr lang="de-DE" dirty="0" err="1"/>
              <a:t>Mainpage</a:t>
            </a:r>
            <a:endParaRPr lang="de-DE" dirty="0"/>
          </a:p>
          <a:p>
            <a:r>
              <a:rPr lang="de-DE" dirty="0"/>
              <a:t>Storeview</a:t>
            </a:r>
          </a:p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2D9F-8A91-7E41-2DA8-2B6782D1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4201E-D50C-B73E-A1BE-33589499C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E8BD-071F-F373-5E9A-1A89D2B3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79384-BACA-C548-5B11-14BB2514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15D950-9E43-22F8-E4A2-3888A2AB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5"/>
            <a:ext cx="12192000" cy="68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5588D7-CAAE-424D-2CF1-1674067B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316" y="643466"/>
            <a:ext cx="57433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2788C7D-02E0-09E3-F01B-E7C4A7DFFD9D}"/>
              </a:ext>
            </a:extLst>
          </p:cNvPr>
          <p:cNvSpPr txBox="1"/>
          <p:nvPr/>
        </p:nvSpPr>
        <p:spPr>
          <a:xfrm>
            <a:off x="643466" y="195537"/>
            <a:ext cx="6780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/>
              <a:t>Mainpage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5868-7802-40A0-DD3D-452A128D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563B2CD-1B06-7E5A-8496-97F2C211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8" y="1047261"/>
            <a:ext cx="10824484" cy="56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Text, Diagramm, Multimedia-Software enthält.&#10;&#10;Automatisch generierte Beschreibung">
            <a:extLst>
              <a:ext uri="{FF2B5EF4-FFF2-40B4-BE49-F238E27FC236}">
                <a16:creationId xmlns:a16="http://schemas.microsoft.com/office/drawing/2014/main" id="{6AE93DFD-70EB-519A-879B-C74C2A34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00881"/>
            <a:ext cx="10905066" cy="55615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788C7D-02E0-09E3-F01B-E7C4A7DFFD9D}"/>
              </a:ext>
            </a:extLst>
          </p:cNvPr>
          <p:cNvSpPr txBox="1"/>
          <p:nvPr/>
        </p:nvSpPr>
        <p:spPr>
          <a:xfrm>
            <a:off x="643466" y="195537"/>
            <a:ext cx="6780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Storeview</a:t>
            </a:r>
          </a:p>
        </p:txBody>
      </p:sp>
    </p:spTree>
    <p:extLst>
      <p:ext uri="{BB962C8B-B14F-4D97-AF65-F5344CB8AC3E}">
        <p14:creationId xmlns:p14="http://schemas.microsoft.com/office/powerpoint/2010/main" val="2631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D125-5808-7CA8-BA09-BFFAC97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BBA70-D7EF-BEE4-ED79-5182929C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FAB5BF-3B62-D8BD-4F7D-D9C00491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502"/>
            <a:ext cx="12192000" cy="45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7E1FC-C72D-5054-2A5A-79CBE64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62342-A8B5-0E40-DF01-5D25D4A03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0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Pizza Dashboard</vt:lpstr>
      <vt:lpstr>Table of content</vt:lpstr>
      <vt:lpstr>Mockups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Hofmann</dc:creator>
  <cp:lastModifiedBy>Peter Hofmann</cp:lastModifiedBy>
  <cp:revision>3</cp:revision>
  <dcterms:created xsi:type="dcterms:W3CDTF">2024-07-15T08:56:18Z</dcterms:created>
  <dcterms:modified xsi:type="dcterms:W3CDTF">2024-07-15T10:06:08Z</dcterms:modified>
</cp:coreProperties>
</file>