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3" r:id="rId5"/>
    <p:sldId id="264" r:id="rId6"/>
    <p:sldId id="261" r:id="rId7"/>
    <p:sldId id="258" r:id="rId8"/>
    <p:sldId id="259" r:id="rId9"/>
    <p:sldId id="267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81667-9347-3AAC-2FCB-0C7D72026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CDFAB-4D75-3224-3F63-E6172BD53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AAFF77-8A98-45AD-7909-2A75F591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A7B144-A9CB-86F4-FC2C-8E8B90652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0436E4-F539-F134-3DC4-92D924B2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090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3C075-BC53-D420-120B-8031CD8EB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62FA7F-76B5-79D2-17B3-44CFEFFAA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92B188-1210-1FB1-9578-DBCA0E0F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AFEEC4-9840-2E94-F935-B974A593F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EE8E4E-F2A4-EA95-36C3-F839B160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296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FBDA43-73E9-9D0B-FB87-59F592D83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4CE6534-6EA1-ADF7-B24E-347BBA829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2BF4CB-C2E0-8746-14B8-B6D8A5D9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8470D2-7E66-400A-B8D6-422572B60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47339B-75E2-65BF-8207-EE9A070FF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43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4CEE9-4CF3-53CC-C3F8-19C3F69FC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D39879-0ECA-B9EF-D6A6-465AB01DC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1FDA9-F6B1-A524-5A25-EBDA72A86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04489-E18D-6459-A39C-5A0CB3FA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165905-66F6-89B6-A6D2-95E218B5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1798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19FF2-CB28-7B30-5359-193CBDBD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D4B5F13-E22B-F723-0BEB-C13A3B59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001FDF-6752-606B-E4F8-7344155E4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C4F1F4-F906-7B2B-AF81-C24E5F731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391AE1-BF83-E4EC-DBC3-EE7AD1A7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9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ABCF7B-0C71-8F30-026A-6C236BD11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28754-8215-9CC3-E000-E3A867FAF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0D13FFD-98BB-D156-CB3B-D8AEBB98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063FC6-9EC0-BEB1-FDC3-022629D8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B0C0C5-D56A-176A-45E5-E6900D07C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C312F4-F0D6-20F5-B8E9-B0774163E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555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CB7D5-54F8-0290-A6A3-3155D2256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090B98-D675-B81B-285A-0E1EF1CE8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8CF476-7C6B-45C9-5DB7-418963F0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409B63-4582-A450-4383-FC1752848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AA18CD-2593-77A2-8BDE-AF3712F38C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13277A-7552-1FDA-EF55-64BA3994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8C45974-7ED5-CD2B-D6CE-DADC87113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5C09C8-5ACF-3763-B8FC-4EACF9381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4016C-44C4-98E2-A796-0594D863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B0AC2C-51C4-33FC-0893-6B834DA08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45B7BA-BDE4-F74A-BC58-02B8C7A66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308718-6F65-F2A5-E7A2-2258B2564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5748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4A8EA1D-4D09-1FAB-3A04-4ED87BFC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AE61742-CE71-330B-82D8-D5EAA1781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1A247D2-9E98-2D3F-0FBB-45E34D37B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5217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FAFAD5-CBFF-D4D7-0E81-183FB3E5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81A63C-9CC7-DB8D-B3E7-CDA524184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363428B-8205-26C3-2539-03CE6C66B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D9780C-DA50-66B6-123F-B10C341DE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6C64F5-8956-31B3-36E8-4102E689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1A7FF75-C061-DEE4-DE5A-788598DA0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38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C9AE5-7482-E915-9BA7-72C24A6FC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3F07585-0FA0-D088-380C-F83507B74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16AA654-0FF8-7A8A-1F1D-EF4412EB63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3E17D2-A8C4-7F4A-5521-521C2FAE1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7E6641-F47A-5833-375D-7BB96C6B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7442C54-A6F4-8A58-2CF3-E7D16DB1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B1CB1AE-8CA9-7CD5-84CF-E32F1A61B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535AEB8-7A39-0ABC-A65C-E0EA3871E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1D0384-29D3-86CD-1D1B-707AF431A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E6A0B0-E448-473A-9D73-49EC6D3B8B38}" type="datetimeFigureOut">
              <a:rPr lang="de-DE" smtClean="0"/>
              <a:t>15.07.2024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5D0BA8-3152-5160-2091-5448667EB3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91E1CD7-7DB8-5866-4B06-08F6B9E583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58B68F-EB3F-4523-9B51-500A97882ED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6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FB683-E3C8-B91B-7040-87B0DD619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Pizza Dashboard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7189C3-9AC3-B684-1CA4-94FADF1E6E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1435234, 1437782, Tristan Buls, 1352346</a:t>
            </a:r>
          </a:p>
        </p:txBody>
      </p:sp>
    </p:spTree>
    <p:extLst>
      <p:ext uri="{BB962C8B-B14F-4D97-AF65-F5344CB8AC3E}">
        <p14:creationId xmlns:p14="http://schemas.microsoft.com/office/powerpoint/2010/main" val="320197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C31B8C-926E-67D1-1844-A14432566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DAC6B-A6A6-43CC-C886-6E54F897B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Mockups</a:t>
            </a:r>
          </a:p>
          <a:p>
            <a:r>
              <a:rPr lang="de-DE" dirty="0" err="1"/>
              <a:t>Mainpage</a:t>
            </a:r>
            <a:endParaRPr lang="de-DE" dirty="0"/>
          </a:p>
          <a:p>
            <a:r>
              <a:rPr lang="de-DE" dirty="0"/>
              <a:t>Storeview</a:t>
            </a:r>
          </a:p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89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602D9F-8A91-7E41-2DA8-2B6782D1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Mockups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7A4201E-D50C-B73E-A1BE-33589499C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60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53E8BD-071F-F373-5E9A-1A89D2B3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F79384-BACA-C548-5B11-14BB25149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15D950-9E43-22F8-E4A2-3888A2ABC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505"/>
            <a:ext cx="12192000" cy="681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85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35588D7-CAAE-424D-2CF1-1674067BDB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4316" y="643466"/>
            <a:ext cx="5743368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976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82788C7D-02E0-09E3-F01B-E7C4A7DFFD9D}"/>
              </a:ext>
            </a:extLst>
          </p:cNvPr>
          <p:cNvSpPr txBox="1"/>
          <p:nvPr/>
        </p:nvSpPr>
        <p:spPr>
          <a:xfrm>
            <a:off x="643466" y="195537"/>
            <a:ext cx="6780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 err="1"/>
              <a:t>Mainpage</a:t>
            </a:r>
            <a:endParaRPr lang="de-DE" sz="44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E65868-7802-40A0-DD3D-452A128DA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F563B2CD-1B06-7E5A-8496-97F2C2111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58" y="1047261"/>
            <a:ext cx="10824484" cy="561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71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Screenshot, Text, Diagramm, Multimedia-Software enthält.&#10;&#10;Automatisch generierte Beschreibung">
            <a:extLst>
              <a:ext uri="{FF2B5EF4-FFF2-40B4-BE49-F238E27FC236}">
                <a16:creationId xmlns:a16="http://schemas.microsoft.com/office/drawing/2014/main" id="{6AE93DFD-70EB-519A-879B-C74C2A34F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1100881"/>
            <a:ext cx="10905066" cy="5561582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82788C7D-02E0-09E3-F01B-E7C4A7DFFD9D}"/>
              </a:ext>
            </a:extLst>
          </p:cNvPr>
          <p:cNvSpPr txBox="1"/>
          <p:nvPr/>
        </p:nvSpPr>
        <p:spPr>
          <a:xfrm>
            <a:off x="643466" y="195537"/>
            <a:ext cx="67803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Storeview</a:t>
            </a:r>
          </a:p>
        </p:txBody>
      </p:sp>
    </p:spTree>
    <p:extLst>
      <p:ext uri="{BB962C8B-B14F-4D97-AF65-F5344CB8AC3E}">
        <p14:creationId xmlns:p14="http://schemas.microsoft.com/office/powerpoint/2010/main" val="263176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AD125-5808-7CA8-BA09-BFFAC9761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7BBA70-D7EF-BEE4-ED79-5182929C1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3FAB5BF-3B62-D8BD-4F7D-D9C00491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502"/>
            <a:ext cx="12192000" cy="454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13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E7E1FC-C72D-5054-2A5A-79CBE6459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Live </a:t>
            </a:r>
            <a:r>
              <a:rPr lang="de-DE" dirty="0" err="1"/>
              <a:t>demo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5662342-A8B5-0E40-DF01-5D25D4A03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70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Breitbild</PresentationFormat>
  <Paragraphs>11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Pizza Dashboard</vt:lpstr>
      <vt:lpstr>Table of content</vt:lpstr>
      <vt:lpstr>Mockups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Live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Hofmann</dc:creator>
  <cp:lastModifiedBy>Peter Hofmann</cp:lastModifiedBy>
  <cp:revision>2</cp:revision>
  <dcterms:created xsi:type="dcterms:W3CDTF">2024-07-15T08:56:18Z</dcterms:created>
  <dcterms:modified xsi:type="dcterms:W3CDTF">2024-07-15T09:19:38Z</dcterms:modified>
</cp:coreProperties>
</file>