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omforta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bold.fntdata"/><Relationship Id="rId14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815f7e591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815f7e591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815f7e59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815f7e59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815f7e591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815f7e591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815f7e591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815f7e591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815f7e591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815f7e591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815f7e591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815f7e591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815f7e591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815f7e591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39075" y="211075"/>
            <a:ext cx="8520600" cy="13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3000">
                <a:latin typeface="Comfortaa"/>
                <a:ea typeface="Comfortaa"/>
                <a:cs typeface="Comfortaa"/>
                <a:sym typeface="Comfortaa"/>
              </a:rPr>
              <a:t>Projet - </a:t>
            </a:r>
            <a:r>
              <a:rPr lang="ro" sz="3000">
                <a:latin typeface="Comfortaa"/>
                <a:ea typeface="Comfortaa"/>
                <a:cs typeface="Comfortaa"/>
                <a:sym typeface="Comfortaa"/>
              </a:rPr>
              <a:t>Réorganisation d’un réseau de fibres optiques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105250" y="4549950"/>
            <a:ext cx="49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         Fait par 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SIMA Daniel et SADYKOVA Karima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75" y="4464300"/>
            <a:ext cx="14287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6137" y="1545775"/>
            <a:ext cx="2911718" cy="276612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8890800" y="4712400"/>
            <a:ext cx="25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Plan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43225" y="1146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omfortaa"/>
              <a:buAutoNum type="arabicPeriod"/>
            </a:pPr>
            <a:r>
              <a:rPr lang="ro">
                <a:solidFill>
                  <a:srgbClr val="073763"/>
                </a:solidFill>
                <a:latin typeface="Comfortaa"/>
                <a:ea typeface="Comfortaa"/>
                <a:cs typeface="Comfortaa"/>
                <a:sym typeface="Comfortaa"/>
              </a:rPr>
              <a:t>Introduction</a:t>
            </a:r>
            <a:endParaRPr>
              <a:solidFill>
                <a:srgbClr val="07376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omfortaa"/>
              <a:buAutoNum type="arabicPeriod"/>
            </a:pPr>
            <a:r>
              <a:rPr lang="ro">
                <a:solidFill>
                  <a:srgbClr val="073763"/>
                </a:solidFill>
                <a:latin typeface="Comfortaa"/>
                <a:ea typeface="Comfortaa"/>
                <a:cs typeface="Comfortaa"/>
                <a:sym typeface="Comfortaa"/>
              </a:rPr>
              <a:t>Les structures </a:t>
            </a:r>
            <a:r>
              <a:rPr lang="ro">
                <a:solidFill>
                  <a:srgbClr val="073763"/>
                </a:solidFill>
                <a:latin typeface="Comfortaa"/>
                <a:ea typeface="Comfortaa"/>
                <a:cs typeface="Comfortaa"/>
                <a:sym typeface="Comfortaa"/>
              </a:rPr>
              <a:t>utilisées</a:t>
            </a:r>
            <a:endParaRPr>
              <a:solidFill>
                <a:srgbClr val="07376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omfortaa"/>
              <a:buAutoNum type="arabicPeriod"/>
            </a:pPr>
            <a:r>
              <a:rPr lang="ro">
                <a:solidFill>
                  <a:srgbClr val="073763"/>
                </a:solidFill>
                <a:latin typeface="Comfortaa"/>
                <a:ea typeface="Comfortaa"/>
                <a:cs typeface="Comfortaa"/>
                <a:sym typeface="Comfortaa"/>
              </a:rPr>
              <a:t>Conclusion</a:t>
            </a:r>
            <a:endParaRPr>
              <a:solidFill>
                <a:srgbClr val="07376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-989" l="0" r="0" t="990"/>
          <a:stretch/>
        </p:blipFill>
        <p:spPr>
          <a:xfrm>
            <a:off x="4719218" y="1189613"/>
            <a:ext cx="3886527" cy="27642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890800" y="4712400"/>
            <a:ext cx="25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341100" y="300050"/>
            <a:ext cx="246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Introduction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355300"/>
            <a:ext cx="41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En quoi consiste le projet 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C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omment nous nous sommes organisés?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500" y="949663"/>
            <a:ext cx="4041925" cy="38220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8890800" y="4712400"/>
            <a:ext cx="25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latin typeface="Comfortaa"/>
                <a:ea typeface="Comfortaa"/>
                <a:cs typeface="Comfortaa"/>
                <a:sym typeface="Comfortaa"/>
              </a:rPr>
              <a:t>3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6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Structures de données utilisées 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675" y="942050"/>
            <a:ext cx="3466600" cy="356731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55296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★"/>
            </a:pPr>
            <a:r>
              <a:rPr lang="ro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</a:t>
            </a:r>
            <a:r>
              <a:rPr lang="ro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istes chaînées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★"/>
            </a:pPr>
            <a:r>
              <a:rPr lang="ro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Table de hachage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★"/>
            </a:pPr>
            <a:r>
              <a:rPr lang="ro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Arbre quaternaire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★"/>
            </a:pPr>
            <a:r>
              <a:rPr lang="ro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Graphe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★"/>
            </a:pPr>
            <a:r>
              <a:rPr lang="ro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File (FIFO)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8890800" y="4712400"/>
            <a:ext cx="25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latin typeface="Comfortaa"/>
                <a:ea typeface="Comfortaa"/>
                <a:cs typeface="Comfortaa"/>
                <a:sym typeface="Comfortaa"/>
              </a:rPr>
              <a:t>4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11700" y="3141000"/>
            <a:ext cx="50340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Comment avons nous implémenté ces          structures ? 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Quels algorithmes ?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00" y="1627400"/>
            <a:ext cx="4175501" cy="313162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342000" y="1011800"/>
            <a:ext cx="396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u="sng"/>
              <a:t>Temps mis par la Table de hachage et l’Arbre quaternaire:</a:t>
            </a:r>
            <a:endParaRPr u="sng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8875" y="1677775"/>
            <a:ext cx="4108325" cy="30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2236200" y="417225"/>
            <a:ext cx="467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Quelle efficacité pour nos structures?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033175" y="1078250"/>
            <a:ext cx="29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u="sng"/>
              <a:t>Temps mis par la Liste Chaînée:</a:t>
            </a:r>
            <a:endParaRPr u="sng"/>
          </a:p>
        </p:txBody>
      </p:sp>
      <p:sp>
        <p:nvSpPr>
          <p:cNvPr id="93" name="Google Shape;93;p17"/>
          <p:cNvSpPr txBox="1"/>
          <p:nvPr/>
        </p:nvSpPr>
        <p:spPr>
          <a:xfrm>
            <a:off x="8890800" y="4712400"/>
            <a:ext cx="25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latin typeface="Comfortaa"/>
                <a:ea typeface="Comfortaa"/>
                <a:cs typeface="Comfortaa"/>
                <a:sym typeface="Comfortaa"/>
              </a:rPr>
              <a:t>5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Conclusion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550" y="326525"/>
            <a:ext cx="3582750" cy="424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0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Problèmes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rencontrés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➔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ReconstitutionReseauListe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➔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InsererNoeudArbre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➔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reorganiseReseau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Ameliorations a proposer (?)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➔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Récupération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 des 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arêtes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 qui posent 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problème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 dans reorganiseReseau()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➔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Pondération des Graphes (distance entre les sommets/noeuds)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➔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Orientation des Graphes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●"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Pourquoi utiliser un Arbre Quaternaire?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8832300" y="4712400"/>
            <a:ext cx="25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latin typeface="Comfortaa"/>
                <a:ea typeface="Comfortaa"/>
                <a:cs typeface="Comfortaa"/>
                <a:sym typeface="Comfortaa"/>
              </a:rPr>
              <a:t>6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1733550" y="1491050"/>
            <a:ext cx="56769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o" sz="3000">
                <a:latin typeface="Comfortaa"/>
                <a:ea typeface="Comfortaa"/>
                <a:cs typeface="Comfortaa"/>
                <a:sym typeface="Comfortaa"/>
              </a:rPr>
              <a:t>Merci pour votre attention ! 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300" y="2226825"/>
            <a:ext cx="2291400" cy="22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8890800" y="4712400"/>
            <a:ext cx="25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latin typeface="Comfortaa"/>
                <a:ea typeface="Comfortaa"/>
                <a:cs typeface="Comfortaa"/>
                <a:sym typeface="Comfortaa"/>
              </a:rPr>
              <a:t>7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"/>
            <a:ext cx="91440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