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9" roundtripDataSignature="AMtx7mhbu7hCWVb44zJ6LyhgEEwzzmHh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094c42a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094c42a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6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6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6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35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Google Shape;59;p3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35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1" name="Google Shape;61;p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oogle Shape;63;p3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Google Shape;64;p36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36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36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3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27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27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" name="Google Shape;19;p2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2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2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29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" name="Google Shape;27;p29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" name="Google Shape;28;p2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2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3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" name="Google Shape;32;p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" name="Google Shape;33;p3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" name="Google Shape;34;p3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30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30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3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1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3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oogle Shape;42;p3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32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" name="Google Shape;44;p32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" name="Google Shape;45;p3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7;p33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33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3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4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" name="Google Shape;52;p3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" name="Google Shape;53;p34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34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3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3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2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2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2000">
                <a:solidFill>
                  <a:srgbClr val="FFFFFF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Desarrollo e implementación de un sistema de información para facilitar el manejo de inventario y promoción de productos comercializados por la empresa COORTIENDAS de Casabianca</a:t>
            </a:r>
            <a:endParaRPr sz="2000">
              <a:solidFill>
                <a:srgbClr val="FFFFFF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p1"/>
          <p:cNvSpPr txBox="1"/>
          <p:nvPr>
            <p:ph idx="1" type="subTitle"/>
          </p:nvPr>
        </p:nvSpPr>
        <p:spPr>
          <a:xfrm>
            <a:off x="2390275" y="2801750"/>
            <a:ext cx="6331500" cy="167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Llerilin Esteisy Gonzalez Vargas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Jhosten Daniel Soto Giraldo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Estefania Herrera Sanabria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2057715</a:t>
            </a:r>
            <a:endParaRPr/>
          </a:p>
        </p:txBody>
      </p:sp>
      <p:pic>
        <p:nvPicPr>
          <p:cNvPr descr="Vigencias" id="74" name="Google Shape;7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594" y="233918"/>
            <a:ext cx="1492471" cy="1369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3572" y="3056550"/>
            <a:ext cx="2211572" cy="2211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/>
          <p:nvPr>
            <p:ph type="title"/>
          </p:nvPr>
        </p:nvSpPr>
        <p:spPr>
          <a:xfrm>
            <a:off x="2400250" y="422925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Impacto</a:t>
            </a:r>
            <a:endParaRPr/>
          </a:p>
        </p:txBody>
      </p:sp>
      <p:sp>
        <p:nvSpPr>
          <p:cNvPr id="136" name="Google Shape;136;p9"/>
          <p:cNvSpPr txBox="1"/>
          <p:nvPr>
            <p:ph idx="1" type="body"/>
          </p:nvPr>
        </p:nvSpPr>
        <p:spPr>
          <a:xfrm>
            <a:off x="2400250" y="914275"/>
            <a:ext cx="6423300" cy="3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2000"/>
              <a:t>Social: Mejora de la calidad de vida del trabajador, al facilitar un inventario virtual que permita una organización óptima del mismo. 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2000"/>
              <a:t>Económicos: Disminución de </a:t>
            </a:r>
            <a:r>
              <a:rPr lang="es" sz="2000"/>
              <a:t>pérdidas</a:t>
            </a:r>
            <a:r>
              <a:rPr lang="es" sz="2000"/>
              <a:t> en ventas y gastos.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2000"/>
              <a:t>Ambiental:Preservación de recursos naturales, ya que solo se utilizaran medios virtuales y tecnológicos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2000"/>
              <a:t>Tecnológico: Optimización y mejora del proceso de inventarios virtuales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AspiracionBancoInstructoresPublicoExterno" id="137" name="Google Shape;13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9267" y="-272931"/>
            <a:ext cx="2370968" cy="2163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Restricciones</a:t>
            </a:r>
            <a:endParaRPr/>
          </a:p>
        </p:txBody>
      </p:sp>
      <p:sp>
        <p:nvSpPr>
          <p:cNvPr id="143" name="Google Shape;143;p10"/>
          <p:cNvSpPr txBox="1"/>
          <p:nvPr>
            <p:ph idx="1" type="body"/>
          </p:nvPr>
        </p:nvSpPr>
        <p:spPr>
          <a:xfrm>
            <a:off x="2400587" y="1148101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000"/>
              <a:t>Restricción de tiempo: 18 meses.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s" sz="2000"/>
              <a:t>Restricción de costos: No definidos.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2000"/>
              <a:t>Restricción de alcance: </a:t>
            </a:r>
            <a:r>
              <a:rPr lang="es" sz="2000"/>
              <a:t>Se debe tener un orden y organización en el grupo de trabajo para agilizar y mejorar el desarrollo para dar un resultado que sea satisfactorio para el cliente.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AspiracionBancoInstructoresPublicoExterno" id="144" name="Google Shape;14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9267" y="-272931"/>
            <a:ext cx="2370968" cy="2163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Riesgos</a:t>
            </a:r>
            <a:endParaRPr/>
          </a:p>
        </p:txBody>
      </p:sp>
      <p:sp>
        <p:nvSpPr>
          <p:cNvPr id="150" name="Google Shape;150;p11"/>
          <p:cNvSpPr txBox="1"/>
          <p:nvPr>
            <p:ph idx="1" type="body"/>
          </p:nvPr>
        </p:nvSpPr>
        <p:spPr>
          <a:xfrm>
            <a:off x="2378215" y="863458"/>
            <a:ext cx="6321600" cy="34972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2000"/>
              <a:t>-Uno de los riesgos que se tienen en cuenta es que en dado caso el cliente pida más cosas de lo que su presupuesto le permite.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2000"/>
              <a:t>-Parte de la comunidad es gente mayor y no tiene un mayor conocimiento de tecnología, debido a esto se puede presentar una oposición al cambiar a una forma de compras virtual y resistirse al cambio.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AspiracionBancoInstructoresPublicoExterno" id="151" name="Google Shape;15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9267" y="-272931"/>
            <a:ext cx="2370968" cy="2163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 txBox="1"/>
          <p:nvPr>
            <p:ph idx="1" type="body"/>
          </p:nvPr>
        </p:nvSpPr>
        <p:spPr>
          <a:xfrm>
            <a:off x="2257425" y="1463175"/>
            <a:ext cx="6676700" cy="2232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2000"/>
              <a:t>-El cliente en el transcurso del tiempo y con los problemas que se puedan presentar, es posible que note que hay formas más viables para el manejo de inventario de su establecimiento y cambie de prioridades.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AspiracionBancoInstructoresPublicoExterno" id="157" name="Google Shape;15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9267" y="-272931"/>
            <a:ext cx="2370968" cy="2163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Productos o resultados</a:t>
            </a:r>
            <a:endParaRPr/>
          </a:p>
        </p:txBody>
      </p:sp>
      <p:sp>
        <p:nvSpPr>
          <p:cNvPr id="163" name="Google Shape;163;p13"/>
          <p:cNvSpPr txBox="1"/>
          <p:nvPr>
            <p:ph idx="1" type="body"/>
          </p:nvPr>
        </p:nvSpPr>
        <p:spPr>
          <a:xfrm>
            <a:off x="2391062" y="11385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000"/>
              <a:t>-Recolección de información completa 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000"/>
              <a:t>-Informe final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000"/>
              <a:t>-Mapa de procesos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000"/>
              <a:t>-Proyecto finalizado y con un funcionamiento óptimo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000"/>
              <a:t>-Entrega de proyecto y satisfacción del cliente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s"/>
            </a:br>
            <a:endParaRPr/>
          </a:p>
        </p:txBody>
      </p:sp>
      <p:pic>
        <p:nvPicPr>
          <p:cNvPr descr="AspiracionBancoInstructoresPublicoExterno" id="164" name="Google Shape;16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9267" y="-272931"/>
            <a:ext cx="2370968" cy="2163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377850" y="2800350"/>
            <a:ext cx="8296800" cy="1072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br>
              <a:rPr lang="es"/>
            </a:br>
            <a:endParaRPr/>
          </a:p>
        </p:txBody>
      </p:sp>
      <p:sp>
        <p:nvSpPr>
          <p:cNvPr id="170" name="Google Shape;170;p24"/>
          <p:cNvSpPr txBox="1"/>
          <p:nvPr/>
        </p:nvSpPr>
        <p:spPr>
          <a:xfrm>
            <a:off x="2614607" y="1969341"/>
            <a:ext cx="3914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</a:rPr>
              <a:t>Gracias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Caracterización del proyecto</a:t>
            </a:r>
            <a:endParaRPr/>
          </a:p>
        </p:txBody>
      </p:sp>
      <p:sp>
        <p:nvSpPr>
          <p:cNvPr id="81" name="Google Shape;81;p2"/>
          <p:cNvSpPr txBox="1"/>
          <p:nvPr>
            <p:ph idx="1" type="body"/>
          </p:nvPr>
        </p:nvSpPr>
        <p:spPr>
          <a:xfrm>
            <a:off x="2400587" y="12528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2000"/>
              <a:t>Este proyecto se empieza a desarrollar con el objetivo de optimizar el manejo de inventario e información y  ventas , esto se realiza teniendo en cuenta lo obtenido durante la fase de recolección de información.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AspiracionBancoInstructoresPublicoExterno" id="82" name="Google Shape;8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9267" y="-272931"/>
            <a:ext cx="2370968" cy="2163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094c42a0f_0_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Planteamiento del problema</a:t>
            </a:r>
            <a:endParaRPr/>
          </a:p>
        </p:txBody>
      </p:sp>
      <p:sp>
        <p:nvSpPr>
          <p:cNvPr id="88" name="Google Shape;88;g8094c42a0f_0_0"/>
          <p:cNvSpPr txBox="1"/>
          <p:nvPr>
            <p:ph idx="1" type="body"/>
          </p:nvPr>
        </p:nvSpPr>
        <p:spPr>
          <a:xfrm>
            <a:off x="2400250" y="1211350"/>
            <a:ext cx="6321600" cy="3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s" sz="2000"/>
              <a:t>Se evidenció una notable falta de optimización en el manejo de inventario e información de catálogos con respecto a los productos que se tienen, lo cual ha causado bajas considerables en ventas.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s" sz="2000"/>
              <a:t>¿De qué forma se puede utilizar el aplicativo para renovar y mejorar el método ya existente de manejo de información?</a:t>
            </a:r>
            <a:endParaRPr sz="2000"/>
          </a:p>
        </p:txBody>
      </p:sp>
      <p:pic>
        <p:nvPicPr>
          <p:cNvPr descr="AspiracionBancoInstructoresPublicoExterno" id="89" name="Google Shape;89;g8094c42a0f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9267" y="-272931"/>
            <a:ext cx="2370968" cy="2163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Justificación del proyecto</a:t>
            </a:r>
            <a:endParaRPr/>
          </a:p>
        </p:txBody>
      </p:sp>
      <p:sp>
        <p:nvSpPr>
          <p:cNvPr id="95" name="Google Shape;95;p3"/>
          <p:cNvSpPr txBox="1"/>
          <p:nvPr>
            <p:ph idx="1" type="body"/>
          </p:nvPr>
        </p:nvSpPr>
        <p:spPr>
          <a:xfrm>
            <a:off x="2391062" y="1357651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000"/>
              <a:t>El sistema de información pretende ayudar al incremento de la productividad en la empresa por medio de la optimización en el manejo de inventario y promoción de los productos comercializados por esta.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2000"/>
          </a:p>
        </p:txBody>
      </p:sp>
      <p:pic>
        <p:nvPicPr>
          <p:cNvPr descr="AspiracionBancoInstructoresPublicoExterno" id="96" name="Google Shape;9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9267" y="-272931"/>
            <a:ext cx="2370968" cy="2163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Objetivo general</a:t>
            </a:r>
            <a:endParaRPr/>
          </a:p>
        </p:txBody>
      </p:sp>
      <p:sp>
        <p:nvSpPr>
          <p:cNvPr id="102" name="Google Shape;102;p4"/>
          <p:cNvSpPr txBox="1"/>
          <p:nvPr>
            <p:ph idx="1" type="body"/>
          </p:nvPr>
        </p:nvSpPr>
        <p:spPr>
          <a:xfrm>
            <a:off x="2372012" y="13290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000"/>
              <a:t>Diseñar e implementar un sistema de información para facilitar el manejo de inventario y promoción de los productos comercializados por la empresa COORTIENDAS</a:t>
            </a:r>
            <a:r>
              <a:rPr lang="es" sz="2000"/>
              <a:t>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AspiracionBancoInstructoresPublicoExterno" id="103" name="Google Shape;10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9267" y="-272931"/>
            <a:ext cx="2370968" cy="2163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Objetivos específicos</a:t>
            </a:r>
            <a:endParaRPr/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2400587" y="1243351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000"/>
              <a:t>-</a:t>
            </a:r>
            <a:r>
              <a:rPr lang="es" sz="2000"/>
              <a:t>Especificar las necesidades del personal de la empresa y clientes, con respecto al inventario y promoción de los productos comercializados por la empresa COORTIENDAS. 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s" sz="2000"/>
              <a:t>-Realizar el diseño total del sistema de información utilizando el informe de características necesarias del sistema.</a:t>
            </a:r>
            <a:endParaRPr/>
          </a:p>
        </p:txBody>
      </p:sp>
      <p:pic>
        <p:nvPicPr>
          <p:cNvPr descr="AspiracionBancoInstructoresPublicoExterno" id="110" name="Google Shape;11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9267" y="-272931"/>
            <a:ext cx="2370968" cy="2163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2410100" y="627250"/>
            <a:ext cx="6321600" cy="39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000"/>
              <a:t>-Programar y desarrollar el prototipo de sistema de información dando uso del diseño realizado.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000"/>
              <a:t>-Probar e instalar el sistema de información de los dispositivos de la empresa.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AspiracionBancoInstructoresPublicoExterno" id="116" name="Google Shape;11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9267" y="-272931"/>
            <a:ext cx="2370968" cy="2163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Alcance del proyecto</a:t>
            </a:r>
            <a:endParaRPr/>
          </a:p>
        </p:txBody>
      </p:sp>
      <p:sp>
        <p:nvSpPr>
          <p:cNvPr id="122" name="Google Shape;122;p7"/>
          <p:cNvSpPr txBox="1"/>
          <p:nvPr>
            <p:ph idx="1" type="body"/>
          </p:nvPr>
        </p:nvSpPr>
        <p:spPr>
          <a:xfrm>
            <a:off x="2251170" y="1300501"/>
            <a:ext cx="6321600" cy="2166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s" sz="2000"/>
              <a:t>Este sistema solo </a:t>
            </a:r>
            <a:r>
              <a:rPr lang="es" sz="2000"/>
              <a:t>funcionará</a:t>
            </a:r>
            <a:r>
              <a:rPr lang="es" sz="2000"/>
              <a:t> en ordenadores con acceso a internet y que tengan acceso a un navegador web, con el fin de que tenga funcionamiento en la zona casabianca, donde se encuentra el establecimiento. 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AspiracionBancoInstructoresPublicoExterno" id="123" name="Google Shape;12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9267" y="-272931"/>
            <a:ext cx="2370968" cy="2163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Beneficiarios</a:t>
            </a:r>
            <a:endParaRPr/>
          </a:p>
        </p:txBody>
      </p:sp>
      <p:sp>
        <p:nvSpPr>
          <p:cNvPr id="129" name="Google Shape;129;p8"/>
          <p:cNvSpPr txBox="1"/>
          <p:nvPr>
            <p:ph idx="1" type="body"/>
          </p:nvPr>
        </p:nvSpPr>
        <p:spPr>
          <a:xfrm>
            <a:off x="2400587" y="119572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2000"/>
              <a:t>Almacenistas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2000"/>
              <a:t>Clientes del establecimiento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2000"/>
              <a:t>Director de la empresa o encargado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2000"/>
              <a:t>Cajeros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AspiracionBancoInstructoresPublicoExterno" id="130" name="Google Shape;13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9267" y="-272931"/>
            <a:ext cx="2370968" cy="2163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Estefania</dc:creator>
</cp:coreProperties>
</file>