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8244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4fe5f8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94fe5f8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4c6545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494c6545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verticale teks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e titel en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van twee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elijking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met bijschrif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Crystal </a:t>
            </a:r>
            <a:r>
              <a:rPr lang="nl-NL" dirty="0" err="1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lake’s</a:t>
            </a:r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 </a:t>
            </a:r>
            <a:r>
              <a:rPr lang="nl-NL" dirty="0" err="1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mansion</a:t>
            </a:r>
            <a:endParaRPr dirty="0">
              <a:solidFill>
                <a:schemeClr val="lt1"/>
              </a:solidFill>
              <a:latin typeface="October Crow" panose="020005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440000" y="486916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</a:pPr>
            <a:r>
              <a:rPr lang="nl-NL" sz="27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Producer: Jermo</a:t>
            </a:r>
            <a:endParaRPr sz="27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</a:pPr>
            <a:r>
              <a:rPr lang="nl-NL" sz="27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Lead Artist &amp; Scrum: Stanley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</a:pPr>
            <a:r>
              <a:rPr lang="nl-NL" sz="27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UX: Jorrit &amp; Stefan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</a:pPr>
            <a:r>
              <a:rPr lang="nl-NL" sz="27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Lead Programmer: Daniel</a:t>
            </a:r>
            <a:endParaRPr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79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1331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Inhoud</a:t>
            </a:r>
            <a:endParaRPr dirty="0">
              <a:solidFill>
                <a:schemeClr val="lt1"/>
              </a:solidFill>
              <a:latin typeface="October Crow" panose="02000500000000000000" pitchFamily="2" charset="0"/>
              <a:ea typeface="Arial"/>
              <a:cs typeface="Arial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10373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08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General </a:t>
            </a:r>
            <a:r>
              <a:rPr lang="nl-NL" sz="2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Progress</a:t>
            </a:r>
            <a:endParaRPr lang="nl-NL" sz="2800" dirty="0" smtClean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342900" lvl="0" indent="-3308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U.X.</a:t>
            </a:r>
          </a:p>
          <a:p>
            <a:pPr marL="342900" lvl="0" indent="-3308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Programming</a:t>
            </a:r>
          </a:p>
          <a:p>
            <a:pPr marL="342900" lvl="0" indent="-3308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Art</a:t>
            </a:r>
          </a:p>
          <a:p>
            <a:pPr marL="342900" lvl="0" indent="-3308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Reflectie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General </a:t>
            </a:r>
            <a:r>
              <a:rPr lang="nl-NL" dirty="0" err="1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Progress</a:t>
            </a:r>
            <a:endParaRPr dirty="0">
              <a:solidFill>
                <a:schemeClr val="lt1"/>
              </a:solidFill>
              <a:latin typeface="October Crow" panose="020005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Op schema met onderdelen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err="1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Implementen</a:t>
            </a:r>
            <a:r>
              <a:rPr lang="nl-NL" sz="2800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 loop achter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831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U.X.</a:t>
            </a:r>
            <a:endParaRPr dirty="0">
              <a:solidFill>
                <a:schemeClr val="lt1"/>
              </a:solidFill>
              <a:latin typeface="October Crow" panose="02000500000000000000" pitchFamily="2" charset="0"/>
              <a:ea typeface="Arial"/>
              <a:cs typeface="Arial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57200" y="1226175"/>
            <a:ext cx="8229600" cy="26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nl-NL" sz="2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Programming</a:t>
            </a:r>
            <a:endParaRPr dirty="0">
              <a:solidFill>
                <a:schemeClr val="lt1"/>
              </a:solidFill>
              <a:latin typeface="October Crow" panose="02000500000000000000" pitchFamily="2" charset="0"/>
              <a:ea typeface="Arial"/>
              <a:cs typeface="Arial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 </a:t>
            </a:r>
            <a:r>
              <a:rPr lang="nl-NL" sz="2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interaction</a:t>
            </a:r>
            <a:endParaRPr lang="nl-NL" sz="2800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Monster AI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Player</a:t>
            </a: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-NL" sz="2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movement</a:t>
            </a:r>
            <a:endParaRPr lang="nl-NL" sz="2800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A*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Illusion</a:t>
            </a: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nl-NL" sz="2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AI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Art</a:t>
            </a:r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Reflectie</a:t>
            </a:r>
            <a:endParaRPr dirty="0">
              <a:solidFill>
                <a:schemeClr val="lt1"/>
              </a:solidFill>
              <a:latin typeface="October Crow" panose="02000500000000000000" pitchFamily="2" charset="0"/>
              <a:ea typeface="Arial"/>
              <a:cs typeface="Arial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6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The </a:t>
            </a:r>
            <a:r>
              <a:rPr lang="nl-NL" sz="2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good</a:t>
            </a:r>
            <a:endParaRPr lang="nl-NL" sz="2800" dirty="0" smtClean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The bad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The monsters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457199" y="67688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 err="1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Any</a:t>
            </a:r>
            <a:r>
              <a:rPr lang="nl-NL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-NL" dirty="0" err="1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questions</a:t>
            </a:r>
            <a:r>
              <a:rPr lang="nl-NL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66</Words>
  <Application>Microsoft Office PowerPoint</Application>
  <PresentationFormat>Diavoorstelling (4:3)</PresentationFormat>
  <Paragraphs>29</Paragraphs>
  <Slides>8</Slides>
  <Notes>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Kantoorthema</vt:lpstr>
      <vt:lpstr>Crystal lake’s mansion</vt:lpstr>
      <vt:lpstr>Inhoud</vt:lpstr>
      <vt:lpstr>General Progress</vt:lpstr>
      <vt:lpstr>U.X.</vt:lpstr>
      <vt:lpstr>Programming</vt:lpstr>
      <vt:lpstr>Art</vt:lpstr>
      <vt:lpstr>Reflectie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 lake’s mansion</dc:title>
  <dc:creator>Daniel Stremmelaar</dc:creator>
  <cp:lastModifiedBy>Daniel Stremmelaar</cp:lastModifiedBy>
  <cp:revision>2</cp:revision>
  <dcterms:modified xsi:type="dcterms:W3CDTF">2018-12-12T10:47:15Z</dcterms:modified>
</cp:coreProperties>
</file>