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24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fe5f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94fe5f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4c6545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94c6545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Crystal </a:t>
            </a: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lake’s</a:t>
            </a: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mansion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40000" y="486916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Producer: Jermo</a:t>
            </a:r>
            <a:endParaRPr sz="27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Artist &amp; Scrum: Stanley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UX: Jorrit &amp; Stefan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Programmer: Daniel</a:t>
            </a: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7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133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Inhoud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0373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Over de game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Terugblikken</a:t>
            </a: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Groep</a:t>
            </a: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 err="1">
                <a:solidFill>
                  <a:schemeClr val="lt1"/>
                </a:solidFill>
                <a:latin typeface="Arial"/>
                <a:ea typeface="Arial"/>
                <a:cs typeface="Arial"/>
              </a:rPr>
              <a:t>Jermo</a:t>
            </a:r>
            <a:endParaRPr lang="nl-NL" sz="24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Stanley</a:t>
            </a: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Jorrit</a:t>
            </a: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Stefan</a:t>
            </a:r>
          </a:p>
          <a:p>
            <a:pPr marL="800100" lvl="1" indent="-330835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Char char="•"/>
            </a:pPr>
            <a:r>
              <a:rPr lang="nl-NL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Daniël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Game Presentatie</a:t>
            </a:r>
            <a:endParaRPr lang="nl-NL" sz="2400" dirty="0" smtClean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Over de game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Horror /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Hide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seek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thriller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Find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notebooks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Run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from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the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monster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83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Groep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226175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Samenwerking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Downs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Jermo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</a:rPr>
              <a:t>Stanley</a:t>
            </a:r>
            <a:endParaRPr lang="nl-NL"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5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 / Art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74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Jorrit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U.X.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199" y="6768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Stefan</a:t>
            </a:r>
            <a:endParaRPr dirty="0"/>
          </a:p>
        </p:txBody>
      </p:sp>
      <p:sp>
        <p:nvSpPr>
          <p:cNvPr id="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U.X.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6778" cy="1143000"/>
          </a:xfrm>
        </p:spPr>
        <p:txBody>
          <a:bodyPr/>
          <a:lstStyle/>
          <a:p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</a:rPr>
              <a:t>Daniel</a:t>
            </a:r>
            <a:endParaRPr lang="nl-NL"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0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Progamming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Simplest</a:t>
            </a:r>
            <a:r>
              <a:rPr lang="nl-NL" sz="2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AI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5881"/>
            <a:ext cx="5189204" cy="302151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24" y="127411"/>
            <a:ext cx="4422705" cy="39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Diavoorstelling (4:3)</PresentationFormat>
  <Paragraphs>35</Paragraphs>
  <Slides>9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Crystal lake’s mansion</vt:lpstr>
      <vt:lpstr>Inhoud</vt:lpstr>
      <vt:lpstr>Over de game</vt:lpstr>
      <vt:lpstr>Groep</vt:lpstr>
      <vt:lpstr>Jermo</vt:lpstr>
      <vt:lpstr>Stanley</vt:lpstr>
      <vt:lpstr>Jorrit</vt:lpstr>
      <vt:lpstr>Stefan</vt:lpstr>
      <vt:lpstr>Daniel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lake’s mansion</dc:title>
  <dc:creator>Daniel Stremmelaar</dc:creator>
  <cp:lastModifiedBy>Daniel Stremmelaar</cp:lastModifiedBy>
  <cp:revision>8</cp:revision>
  <dcterms:modified xsi:type="dcterms:W3CDTF">2019-01-25T12:14:48Z</dcterms:modified>
</cp:coreProperties>
</file>