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88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0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4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34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9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35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01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45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34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87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5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1470025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Solar System Simulator</a:t>
            </a:r>
            <a:endParaRPr lang="nl-NL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275855" y="3284984"/>
            <a:ext cx="5893821" cy="3192760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Casper – Lead </a:t>
            </a:r>
            <a:r>
              <a:rPr lang="nl-NL" dirty="0" err="1" smtClean="0">
                <a:solidFill>
                  <a:schemeClr val="bg1"/>
                </a:solidFill>
                <a:latin typeface="Astrobia" panose="02000503080000020004" pitchFamily="2" charset="0"/>
              </a:rPr>
              <a:t>Programmer</a:t>
            </a:r>
            <a:endParaRPr lang="nl-NL" dirty="0" smtClean="0">
              <a:solidFill>
                <a:schemeClr val="bg1"/>
              </a:solidFill>
              <a:latin typeface="Astrobia" panose="02000503080000020004" pitchFamily="2" charset="0"/>
            </a:endParaRP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Stefan – UX VFX</a:t>
            </a: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Stanley – Lead Artist</a:t>
            </a: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Thimo – UX UI</a:t>
            </a: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Daniël – </a:t>
            </a:r>
            <a:r>
              <a:rPr lang="nl-NL" dirty="0" err="1" smtClean="0">
                <a:solidFill>
                  <a:schemeClr val="bg1"/>
                </a:solidFill>
                <a:latin typeface="Astrobia" panose="02000503080000020004" pitchFamily="2" charset="0"/>
              </a:rPr>
              <a:t>Programmer</a:t>
            </a:r>
            <a:endParaRPr lang="nl-NL" dirty="0" smtClean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>
            <a:norm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Astrobia" panose="02000503080000020004" pitchFamily="2" charset="0"/>
              </a:rPr>
              <a:t>Inhoud</a:t>
            </a:r>
            <a:endParaRPr lang="nl-NL" sz="66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Art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U.X.</a:t>
            </a:r>
          </a:p>
          <a:p>
            <a:r>
              <a:rPr lang="nl-NL" dirty="0" err="1" smtClean="0">
                <a:solidFill>
                  <a:schemeClr val="bg1"/>
                </a:solidFill>
              </a:rPr>
              <a:t>Progress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Demo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bg1"/>
                </a:solidFill>
                <a:latin typeface="Astrobia" panose="02000503080000020004" pitchFamily="2" charset="0"/>
              </a:rPr>
              <a:t>Art</a:t>
            </a:r>
            <a:endParaRPr lang="nl-NL" sz="54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pic>
        <p:nvPicPr>
          <p:cNvPr id="1026" name="Picture 2" descr="https://cdn.discordapp.com/attachments/370561028683202570/555363294525915167/plu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6" y="2996952"/>
            <a:ext cx="3525836" cy="362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370561028683202570/555362524946628638/kekke_ma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84784"/>
            <a:ext cx="5143023" cy="27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/>
          <a:lstStyle/>
          <a:p>
            <a:r>
              <a:rPr lang="nl-NL" sz="5400" dirty="0" err="1">
                <a:solidFill>
                  <a:schemeClr val="bg1"/>
                </a:solidFill>
                <a:latin typeface="Astrobia" panose="02000503080000020004" pitchFamily="2" charset="0"/>
              </a:rPr>
              <a:t>u.x</a:t>
            </a:r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.</a:t>
            </a:r>
            <a:endParaRPr lang="nl-NL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4" t="15846" r="15072"/>
          <a:stretch/>
        </p:blipFill>
        <p:spPr bwMode="auto">
          <a:xfrm>
            <a:off x="2699792" y="2348880"/>
            <a:ext cx="6120713" cy="409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/>
          <a:lstStyle/>
          <a:p>
            <a:r>
              <a:rPr lang="nl-NL" sz="5400" dirty="0" err="1" smtClean="0">
                <a:solidFill>
                  <a:schemeClr val="bg1"/>
                </a:solidFill>
                <a:latin typeface="Astrobia" panose="02000503080000020004" pitchFamily="2" charset="0"/>
              </a:rPr>
              <a:t>progress</a:t>
            </a:r>
            <a:endParaRPr lang="nl-NL" sz="54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Basic </a:t>
            </a:r>
            <a:r>
              <a:rPr lang="nl-NL" dirty="0" err="1" smtClean="0">
                <a:solidFill>
                  <a:schemeClr val="bg1"/>
                </a:solidFill>
              </a:rPr>
              <a:t>parts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working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Planning</a:t>
            </a:r>
          </a:p>
          <a:p>
            <a:r>
              <a:rPr lang="nl-NL" dirty="0" err="1" smtClean="0">
                <a:solidFill>
                  <a:schemeClr val="bg1"/>
                </a:solidFill>
              </a:rPr>
              <a:t>To</a:t>
            </a:r>
            <a:r>
              <a:rPr lang="nl-NL" dirty="0" smtClean="0">
                <a:solidFill>
                  <a:schemeClr val="bg1"/>
                </a:solidFill>
              </a:rPr>
              <a:t> do:</a:t>
            </a:r>
          </a:p>
          <a:p>
            <a:pPr lvl="1"/>
            <a:r>
              <a:rPr lang="nl-NL" dirty="0" err="1" smtClean="0">
                <a:solidFill>
                  <a:schemeClr val="bg1"/>
                </a:solidFill>
              </a:rPr>
              <a:t>Implementation</a:t>
            </a:r>
            <a:endParaRPr lang="nl-NL" dirty="0" smtClean="0">
              <a:solidFill>
                <a:schemeClr val="bg1"/>
              </a:solidFill>
            </a:endParaRPr>
          </a:p>
          <a:p>
            <a:pPr lvl="1"/>
            <a:r>
              <a:rPr lang="nl-NL" dirty="0" smtClean="0">
                <a:solidFill>
                  <a:schemeClr val="bg1"/>
                </a:solidFill>
              </a:rPr>
              <a:t>Upgrades</a:t>
            </a:r>
          </a:p>
          <a:p>
            <a:pPr lvl="1"/>
            <a:r>
              <a:rPr lang="nl-NL" dirty="0" smtClean="0">
                <a:solidFill>
                  <a:schemeClr val="bg1"/>
                </a:solidFill>
              </a:rPr>
              <a:t>Bug </a:t>
            </a:r>
            <a:r>
              <a:rPr lang="nl-NL" dirty="0" err="1" smtClean="0">
                <a:solidFill>
                  <a:schemeClr val="bg1"/>
                </a:solidFill>
              </a:rPr>
              <a:t>fixes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43</Words>
  <Application>Microsoft Office PowerPoint</Application>
  <PresentationFormat>Diavoorstelling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Kantoorthema</vt:lpstr>
      <vt:lpstr>Solar System Simulator</vt:lpstr>
      <vt:lpstr>Inhoud</vt:lpstr>
      <vt:lpstr>Art</vt:lpstr>
      <vt:lpstr>u.x.</vt:lpstr>
      <vt:lpstr>progress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Simulator</dc:title>
  <dc:creator>Daniel Stremmelaar</dc:creator>
  <cp:lastModifiedBy>Daniel Stremmelaar</cp:lastModifiedBy>
  <cp:revision>9</cp:revision>
  <dcterms:created xsi:type="dcterms:W3CDTF">2019-02-13T10:11:22Z</dcterms:created>
  <dcterms:modified xsi:type="dcterms:W3CDTF">2019-03-13T12:17:22Z</dcterms:modified>
</cp:coreProperties>
</file>