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88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607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4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34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98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35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01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45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34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587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6440-5A2D-4DF1-B0CF-1F2412172D6E}" type="datetimeFigureOut">
              <a:rPr lang="nl-NL" smtClean="0"/>
              <a:t>13-3-2019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F7AC-7B3B-4CEB-A5F3-7B50AF5BCF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50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772400" cy="1470025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Solar System Simulator</a:t>
            </a:r>
            <a:endParaRPr lang="nl-NL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275855" y="3284984"/>
            <a:ext cx="5893821" cy="3192760"/>
          </a:xfrm>
        </p:spPr>
        <p:txBody>
          <a:bodyPr>
            <a:normAutofit/>
          </a:bodyPr>
          <a:lstStyle/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Casper – Lead </a:t>
            </a:r>
            <a:r>
              <a:rPr lang="nl-NL" dirty="0" err="1" smtClean="0">
                <a:solidFill>
                  <a:schemeClr val="bg1"/>
                </a:solidFill>
                <a:latin typeface="Astrobia" panose="02000503080000020004" pitchFamily="2" charset="0"/>
              </a:rPr>
              <a:t>Programmer</a:t>
            </a:r>
            <a:endParaRPr lang="nl-NL" dirty="0" smtClean="0">
              <a:solidFill>
                <a:schemeClr val="bg1"/>
              </a:solidFill>
              <a:latin typeface="Astrobia" panose="02000503080000020004" pitchFamily="2" charset="0"/>
            </a:endParaRP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Stefan – UX VFX</a:t>
            </a: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Stanley – Lead Artist</a:t>
            </a: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Thimo – UX UI</a:t>
            </a:r>
          </a:p>
          <a:p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Daniël – </a:t>
            </a:r>
            <a:r>
              <a:rPr lang="nl-NL" dirty="0" err="1" smtClean="0">
                <a:solidFill>
                  <a:schemeClr val="bg1"/>
                </a:solidFill>
                <a:latin typeface="Astrobia" panose="02000503080000020004" pitchFamily="2" charset="0"/>
              </a:rPr>
              <a:t>Programmer</a:t>
            </a:r>
            <a:endParaRPr lang="nl-NL" dirty="0" smtClean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>
            <a:normAutofit/>
          </a:bodyPr>
          <a:lstStyle/>
          <a:p>
            <a:r>
              <a:rPr lang="nl-NL" sz="6600" dirty="0" smtClean="0">
                <a:solidFill>
                  <a:schemeClr val="bg1"/>
                </a:solidFill>
                <a:latin typeface="Astrobia" panose="02000503080000020004" pitchFamily="2" charset="0"/>
              </a:rPr>
              <a:t>Inhoud</a:t>
            </a:r>
            <a:endParaRPr lang="nl-NL" sz="66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Art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U.X.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err="1" smtClean="0">
                <a:solidFill>
                  <a:schemeClr val="bg1"/>
                </a:solidFill>
              </a:rPr>
              <a:t>Progress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Demo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bg1"/>
                </a:solidFill>
                <a:latin typeface="Astrobia" panose="02000503080000020004" pitchFamily="2" charset="0"/>
              </a:rPr>
              <a:t>Art</a:t>
            </a:r>
            <a:endParaRPr lang="nl-NL" sz="54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/>
          <a:lstStyle/>
          <a:p>
            <a:r>
              <a:rPr lang="nl-NL" sz="5400" dirty="0" err="1">
                <a:solidFill>
                  <a:schemeClr val="bg1"/>
                </a:solidFill>
                <a:latin typeface="Astrobia" panose="02000503080000020004" pitchFamily="2" charset="0"/>
              </a:rPr>
              <a:t>u.x</a:t>
            </a:r>
            <a:r>
              <a:rPr lang="nl-NL" dirty="0" smtClean="0">
                <a:solidFill>
                  <a:schemeClr val="bg1"/>
                </a:solidFill>
                <a:latin typeface="Astrobia" panose="02000503080000020004" pitchFamily="2" charset="0"/>
              </a:rPr>
              <a:t>.</a:t>
            </a:r>
            <a:endParaRPr lang="nl-NL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4" t="15846" r="15072"/>
          <a:stretch/>
        </p:blipFill>
        <p:spPr bwMode="auto">
          <a:xfrm>
            <a:off x="2699792" y="2348880"/>
            <a:ext cx="6120713" cy="409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4392488" cy="1143000"/>
          </a:xfrm>
        </p:spPr>
        <p:txBody>
          <a:bodyPr/>
          <a:lstStyle/>
          <a:p>
            <a:r>
              <a:rPr lang="nl-NL" sz="5400" dirty="0" err="1" smtClean="0">
                <a:solidFill>
                  <a:schemeClr val="bg1"/>
                </a:solidFill>
                <a:latin typeface="Astrobia" panose="02000503080000020004" pitchFamily="2" charset="0"/>
              </a:rPr>
              <a:t>progress</a:t>
            </a:r>
            <a:endParaRPr lang="nl-NL" sz="5400" dirty="0">
              <a:solidFill>
                <a:schemeClr val="bg1"/>
              </a:solidFill>
              <a:latin typeface="Astrobia" panose="02000503080000020004" pitchFamily="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03848" y="2132856"/>
            <a:ext cx="5493296" cy="3517851"/>
          </a:xfrm>
        </p:spPr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Basic </a:t>
            </a:r>
            <a:r>
              <a:rPr lang="nl-NL" dirty="0" err="1" smtClean="0">
                <a:solidFill>
                  <a:schemeClr val="bg1"/>
                </a:solidFill>
              </a:rPr>
              <a:t>parts</a:t>
            </a:r>
            <a:r>
              <a:rPr lang="nl-NL" dirty="0" smtClean="0">
                <a:solidFill>
                  <a:schemeClr val="bg1"/>
                </a:solidFill>
              </a:rPr>
              <a:t> </a:t>
            </a:r>
            <a:r>
              <a:rPr lang="nl-NL" dirty="0" err="1" smtClean="0">
                <a:solidFill>
                  <a:schemeClr val="bg1"/>
                </a:solidFill>
              </a:rPr>
              <a:t>working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smtClean="0">
                <a:solidFill>
                  <a:schemeClr val="bg1"/>
                </a:solidFill>
              </a:rPr>
              <a:t>Planning</a:t>
            </a:r>
            <a:endParaRPr lang="nl-NL" dirty="0" smtClean="0">
              <a:solidFill>
                <a:schemeClr val="bg1"/>
              </a:solidFill>
            </a:endParaRPr>
          </a:p>
          <a:p>
            <a:r>
              <a:rPr lang="nl-NL" dirty="0" err="1" smtClean="0">
                <a:solidFill>
                  <a:schemeClr val="bg1"/>
                </a:solidFill>
              </a:rPr>
              <a:t>To</a:t>
            </a:r>
            <a:r>
              <a:rPr lang="nl-NL" dirty="0" smtClean="0">
                <a:solidFill>
                  <a:schemeClr val="bg1"/>
                </a:solidFill>
              </a:rPr>
              <a:t> do:</a:t>
            </a:r>
          </a:p>
          <a:p>
            <a:pPr lvl="1"/>
            <a:r>
              <a:rPr lang="nl-NL" dirty="0" err="1" smtClean="0">
                <a:solidFill>
                  <a:schemeClr val="bg1"/>
                </a:solidFill>
              </a:rPr>
              <a:t>Implementation</a:t>
            </a:r>
            <a:endParaRPr lang="nl-NL" dirty="0" smtClean="0">
              <a:solidFill>
                <a:schemeClr val="bg1"/>
              </a:solidFill>
            </a:endParaRPr>
          </a:p>
          <a:p>
            <a:pPr lvl="1"/>
            <a:r>
              <a:rPr lang="nl-NL" dirty="0" smtClean="0">
                <a:solidFill>
                  <a:schemeClr val="bg1"/>
                </a:solidFill>
              </a:rPr>
              <a:t>Upgrades</a:t>
            </a:r>
          </a:p>
          <a:p>
            <a:pPr lvl="1"/>
            <a:r>
              <a:rPr lang="nl-NL" dirty="0" smtClean="0">
                <a:solidFill>
                  <a:schemeClr val="bg1"/>
                </a:solidFill>
              </a:rPr>
              <a:t>Bug </a:t>
            </a:r>
            <a:r>
              <a:rPr lang="nl-NL" dirty="0" err="1" smtClean="0">
                <a:solidFill>
                  <a:schemeClr val="bg1"/>
                </a:solidFill>
              </a:rPr>
              <a:t>fixes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44</Words>
  <Application>Microsoft Office PowerPoint</Application>
  <PresentationFormat>Diavoorstelling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Kantoorthema</vt:lpstr>
      <vt:lpstr>Solar System Simulator</vt:lpstr>
      <vt:lpstr>Inhoud</vt:lpstr>
      <vt:lpstr>Art</vt:lpstr>
      <vt:lpstr>u.x.</vt:lpstr>
      <vt:lpstr>progress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System Simulator</dc:title>
  <dc:creator>Daniel Stremmelaar</dc:creator>
  <cp:lastModifiedBy>Daniel Stremmelaar</cp:lastModifiedBy>
  <cp:revision>8</cp:revision>
  <dcterms:created xsi:type="dcterms:W3CDTF">2019-02-13T10:11:22Z</dcterms:created>
  <dcterms:modified xsi:type="dcterms:W3CDTF">2019-03-13T12:02:41Z</dcterms:modified>
</cp:coreProperties>
</file>