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88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0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4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34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9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35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01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45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34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87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6440-5A2D-4DF1-B0CF-1F2412172D6E}" type="datetimeFigureOut">
              <a:rPr lang="nl-NL" smtClean="0"/>
              <a:t>13-2-2019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5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1470025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Solar System Simulator</a:t>
            </a:r>
            <a:endParaRPr lang="nl-NL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275855" y="3284984"/>
            <a:ext cx="5893821" cy="3192760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Casper – Lead </a:t>
            </a:r>
            <a:r>
              <a:rPr lang="nl-NL" dirty="0" err="1" smtClean="0">
                <a:solidFill>
                  <a:schemeClr val="bg1"/>
                </a:solidFill>
                <a:latin typeface="Astrobia" panose="02000503080000020004" pitchFamily="2" charset="0"/>
              </a:rPr>
              <a:t>Programmer</a:t>
            </a:r>
            <a:endParaRPr lang="nl-NL" dirty="0" smtClean="0">
              <a:solidFill>
                <a:schemeClr val="bg1"/>
              </a:solidFill>
              <a:latin typeface="Astrobia" panose="02000503080000020004" pitchFamily="2" charset="0"/>
            </a:endParaRP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Stefan – UX VFX</a:t>
            </a: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Stanley – Lead Artist</a:t>
            </a: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Thimo – UX UI</a:t>
            </a: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Daniël – Producer</a:t>
            </a:r>
          </a:p>
        </p:txBody>
      </p:sp>
    </p:spTree>
    <p:extLst>
      <p:ext uri="{BB962C8B-B14F-4D97-AF65-F5344CB8AC3E}">
        <p14:creationId xmlns:p14="http://schemas.microsoft.com/office/powerpoint/2010/main" val="137046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>
            <a:norm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Astrobia" panose="02000503080000020004" pitchFamily="2" charset="0"/>
              </a:rPr>
              <a:t>Inhoud</a:t>
            </a:r>
            <a:endParaRPr lang="nl-NL" sz="66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Opdracht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Ons idee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Style Guide</a:t>
            </a:r>
          </a:p>
          <a:p>
            <a:r>
              <a:rPr lang="nl-NL" dirty="0" err="1" smtClean="0">
                <a:solidFill>
                  <a:schemeClr val="bg1"/>
                </a:solidFill>
              </a:rPr>
              <a:t>Mechanics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U.X.</a:t>
            </a:r>
          </a:p>
          <a:p>
            <a:r>
              <a:rPr lang="nl-NL" dirty="0" err="1" smtClean="0">
                <a:solidFill>
                  <a:schemeClr val="bg1"/>
                </a:solidFill>
              </a:rPr>
              <a:t>Questions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9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/>
          <a:lstStyle/>
          <a:p>
            <a:r>
              <a:rPr lang="nl-NL" sz="5400" dirty="0">
                <a:solidFill>
                  <a:schemeClr val="bg1"/>
                </a:solidFill>
                <a:latin typeface="Astrobia" panose="02000503080000020004" pitchFamily="2" charset="0"/>
              </a:rPr>
              <a:t>Opdracht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True </a:t>
            </a:r>
            <a:r>
              <a:rPr lang="nl-NL" dirty="0" err="1" smtClean="0">
                <a:solidFill>
                  <a:schemeClr val="bg1"/>
                </a:solidFill>
              </a:rPr>
              <a:t>to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scale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Info </a:t>
            </a:r>
            <a:r>
              <a:rPr lang="nl-NL" dirty="0" err="1" smtClean="0">
                <a:solidFill>
                  <a:schemeClr val="bg1"/>
                </a:solidFill>
              </a:rPr>
              <a:t>screens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Easy </a:t>
            </a:r>
            <a:r>
              <a:rPr lang="nl-NL" dirty="0" err="1" smtClean="0">
                <a:solidFill>
                  <a:schemeClr val="bg1"/>
                </a:solidFill>
              </a:rPr>
              <a:t>to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use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chemeClr val="bg1"/>
                </a:solidFill>
                <a:latin typeface="Astrobia" panose="02000503080000020004" pitchFamily="2" charset="0"/>
              </a:rPr>
              <a:t>Ons idee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71293" y="2060848"/>
            <a:ext cx="4037211" cy="351785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VR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Linker hand: info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Rechter hand: </a:t>
            </a:r>
            <a:r>
              <a:rPr lang="nl-NL" dirty="0" err="1" smtClean="0">
                <a:solidFill>
                  <a:schemeClr val="bg1"/>
                </a:solidFill>
              </a:rPr>
              <a:t>interact</a:t>
            </a:r>
            <a:endParaRPr lang="nl-NL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s://cdn.discordapp.com/attachments/541897817019514882/545187925609152513/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" y="2708920"/>
            <a:ext cx="504056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bg1"/>
                </a:solidFill>
                <a:latin typeface="Astrobia" panose="02000503080000020004" pitchFamily="2" charset="0"/>
              </a:rPr>
              <a:t>Style guide</a:t>
            </a:r>
            <a:endParaRPr lang="nl-NL" sz="54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???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/>
          <a:lstStyle/>
          <a:p>
            <a:r>
              <a:rPr lang="nl-NL" sz="5400" dirty="0" err="1">
                <a:solidFill>
                  <a:schemeClr val="bg1"/>
                </a:solidFill>
                <a:latin typeface="Astrobia" panose="02000503080000020004" pitchFamily="2" charset="0"/>
              </a:rPr>
              <a:t>Mechanics</a:t>
            </a:r>
            <a:endParaRPr lang="nl-NL" sz="54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Teleport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based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travel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Map view </a:t>
            </a:r>
            <a:r>
              <a:rPr lang="nl-NL" dirty="0" err="1" smtClean="0">
                <a:solidFill>
                  <a:schemeClr val="bg1"/>
                </a:solidFill>
              </a:rPr>
              <a:t>for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ease</a:t>
            </a:r>
            <a:r>
              <a:rPr lang="nl-NL" dirty="0" smtClean="0">
                <a:solidFill>
                  <a:schemeClr val="bg1"/>
                </a:solidFill>
              </a:rPr>
              <a:t> of </a:t>
            </a:r>
            <a:r>
              <a:rPr lang="nl-NL" dirty="0" err="1" smtClean="0">
                <a:solidFill>
                  <a:schemeClr val="bg1"/>
                </a:solidFill>
              </a:rPr>
              <a:t>use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Elite Dangerous </a:t>
            </a:r>
            <a:r>
              <a:rPr lang="nl-NL" dirty="0" err="1" smtClean="0">
                <a:solidFill>
                  <a:schemeClr val="bg1"/>
                </a:solidFill>
              </a:rPr>
              <a:t>style</a:t>
            </a:r>
            <a:r>
              <a:rPr lang="nl-NL" dirty="0" smtClean="0">
                <a:solidFill>
                  <a:schemeClr val="bg1"/>
                </a:solidFill>
              </a:rPr>
              <a:t> indicators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/>
          <a:lstStyle/>
          <a:p>
            <a:r>
              <a:rPr lang="nl-NL" sz="5400" dirty="0" err="1">
                <a:solidFill>
                  <a:schemeClr val="bg1"/>
                </a:solidFill>
                <a:latin typeface="Astrobia" panose="02000503080000020004" pitchFamily="2" charset="0"/>
              </a:rPr>
              <a:t>u.x</a:t>
            </a:r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.</a:t>
            </a:r>
            <a:endParaRPr lang="nl-NL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Holo</a:t>
            </a:r>
            <a:r>
              <a:rPr lang="nl-NL" dirty="0" smtClean="0">
                <a:solidFill>
                  <a:schemeClr val="bg1"/>
                </a:solidFill>
              </a:rPr>
              <a:t> display UI</a:t>
            </a:r>
          </a:p>
          <a:p>
            <a:r>
              <a:rPr lang="nl-NL" dirty="0" err="1" smtClean="0">
                <a:solidFill>
                  <a:schemeClr val="bg1"/>
                </a:solidFill>
              </a:rPr>
              <a:t>Lighting</a:t>
            </a:r>
            <a:endParaRPr lang="nl-NL" dirty="0" smtClean="0">
              <a:solidFill>
                <a:schemeClr val="bg1"/>
              </a:solidFill>
            </a:endParaRPr>
          </a:p>
          <a:p>
            <a:endParaRPr lang="nl-NL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784" y="1124744"/>
            <a:ext cx="6120680" cy="3744416"/>
          </a:xfrm>
        </p:spPr>
        <p:txBody>
          <a:bodyPr>
            <a:normAutofit/>
          </a:bodyPr>
          <a:lstStyle/>
          <a:p>
            <a:r>
              <a:rPr lang="nl-NL" sz="8800" dirty="0" err="1" smtClean="0">
                <a:solidFill>
                  <a:schemeClr val="bg1"/>
                </a:solidFill>
                <a:latin typeface="Astrobia" panose="02000503080000020004" pitchFamily="2" charset="0"/>
              </a:rPr>
              <a:t>Questions</a:t>
            </a:r>
            <a:endParaRPr lang="nl-NL" sz="88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76</Words>
  <Application>Microsoft Office PowerPoint</Application>
  <PresentationFormat>Diavoorstelling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Solar System Simulator</vt:lpstr>
      <vt:lpstr>Inhoud</vt:lpstr>
      <vt:lpstr>Opdracht</vt:lpstr>
      <vt:lpstr>Ons idee</vt:lpstr>
      <vt:lpstr>Style guide</vt:lpstr>
      <vt:lpstr>Mechanics</vt:lpstr>
      <vt:lpstr>u.x.</vt:lpstr>
      <vt:lpstr>Questions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Simulator</dc:title>
  <dc:creator>Daniel Stremmelaar</dc:creator>
  <cp:lastModifiedBy>Daniel Stremmelaar</cp:lastModifiedBy>
  <cp:revision>3</cp:revision>
  <dcterms:created xsi:type="dcterms:W3CDTF">2019-02-13T10:11:22Z</dcterms:created>
  <dcterms:modified xsi:type="dcterms:W3CDTF">2019-02-13T10:32:03Z</dcterms:modified>
</cp:coreProperties>
</file>