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561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52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66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36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907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23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9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11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1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72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E618-CB86-4235-AD5B-2983D8CDAF67}" type="datetimeFigureOut">
              <a:rPr lang="nl-NL" smtClean="0"/>
              <a:t>23-5-2019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191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560840" cy="1470025"/>
          </a:xfrm>
        </p:spPr>
        <p:txBody>
          <a:bodyPr>
            <a:normAutofit/>
          </a:bodyPr>
          <a:lstStyle/>
          <a:p>
            <a:r>
              <a:rPr lang="nl-NL" sz="8000" dirty="0" err="1" smtClean="0">
                <a:latin typeface="BlackCastleMF" panose="00000400000000000000" pitchFamily="2" charset="0"/>
              </a:rPr>
              <a:t>Rhineland</a:t>
            </a:r>
            <a:endParaRPr lang="nl-NL" sz="8000" dirty="0">
              <a:latin typeface="BlackCastleMF" panose="00000400000000000000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27584" y="5013176"/>
            <a:ext cx="7488832" cy="1752600"/>
          </a:xfrm>
        </p:spPr>
        <p:txBody>
          <a:bodyPr>
            <a:normAutofit fontScale="70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Pim Huisman – Concept / Environment Art</a:t>
            </a:r>
          </a:p>
          <a:p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Scott Vetketel – Environment Art</a:t>
            </a:r>
          </a:p>
          <a:p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Jens </a:t>
            </a:r>
            <a:r>
              <a:rPr lang="nl-NL" dirty="0" err="1" smtClean="0">
                <a:solidFill>
                  <a:schemeClr val="tx1"/>
                </a:solidFill>
                <a:latin typeface="BlackCastleMF" panose="00000400000000000000" pitchFamily="2" charset="0"/>
              </a:rPr>
              <a:t>Walgien</a:t>
            </a:r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 – </a:t>
            </a:r>
            <a:r>
              <a:rPr lang="nl-NL" dirty="0" err="1" smtClean="0">
                <a:solidFill>
                  <a:schemeClr val="tx1"/>
                </a:solidFill>
                <a:latin typeface="BlackCastleMF" panose="00000400000000000000" pitchFamily="2" charset="0"/>
              </a:rPr>
              <a:t>Character</a:t>
            </a:r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 Art</a:t>
            </a:r>
          </a:p>
          <a:p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Jorrit Kornelis – Producer</a:t>
            </a:r>
          </a:p>
          <a:p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Daniël </a:t>
            </a:r>
            <a:r>
              <a:rPr lang="nl-NL" dirty="0" err="1" smtClean="0">
                <a:solidFill>
                  <a:schemeClr val="tx1"/>
                </a:solidFill>
                <a:latin typeface="BlackCastleMF" panose="00000400000000000000" pitchFamily="2" charset="0"/>
              </a:rPr>
              <a:t>Stremmelaar</a:t>
            </a:r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 – </a:t>
            </a:r>
            <a:r>
              <a:rPr lang="nl-NL" dirty="0" err="1" smtClean="0">
                <a:solidFill>
                  <a:schemeClr val="tx1"/>
                </a:solidFill>
                <a:latin typeface="BlackCastleMF" panose="00000400000000000000" pitchFamily="2" charset="0"/>
              </a:rPr>
              <a:t>Programmer</a:t>
            </a:r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 / Game Design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5184576" cy="3240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6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lackCastleMF" panose="00000400000000000000" pitchFamily="2" charset="0"/>
              </a:rPr>
              <a:t>Inhoud</a:t>
            </a:r>
            <a:endParaRPr lang="nl-NL" dirty="0">
              <a:latin typeface="BlackCastleMF" panose="00000400000000000000" pitchFamily="2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721597" y="4653136"/>
            <a:ext cx="41148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latin typeface="BlackCastleMF" panose="00000400000000000000" pitchFamily="2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971600" y="1340768"/>
            <a:ext cx="72008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latin typeface="BlackCastleMF" panose="00000400000000000000" pitchFamily="2" charset="0"/>
              </a:rPr>
              <a:t>Changes</a:t>
            </a:r>
          </a:p>
          <a:p>
            <a:r>
              <a:rPr lang="nl-NL" dirty="0" err="1" smtClean="0">
                <a:latin typeface="BlackCastleMF" panose="00000400000000000000" pitchFamily="2" charset="0"/>
              </a:rPr>
              <a:t>Reflection</a:t>
            </a:r>
            <a:endParaRPr lang="nl-NL" dirty="0" smtClean="0">
              <a:latin typeface="BlackCastleMF" panose="00000400000000000000" pitchFamily="2" charset="0"/>
            </a:endParaRPr>
          </a:p>
          <a:p>
            <a:r>
              <a:rPr lang="nl-NL" dirty="0" smtClean="0">
                <a:latin typeface="BlackCastleMF" panose="00000400000000000000" pitchFamily="2" charset="0"/>
              </a:rPr>
              <a:t>Art </a:t>
            </a:r>
            <a:r>
              <a:rPr lang="nl-NL" dirty="0" err="1" smtClean="0">
                <a:latin typeface="BlackCastleMF" panose="00000400000000000000" pitchFamily="2" charset="0"/>
              </a:rPr>
              <a:t>Progression</a:t>
            </a:r>
            <a:endParaRPr lang="nl-NL" dirty="0" smtClean="0">
              <a:latin typeface="BlackCastleMF" panose="00000400000000000000" pitchFamily="2" charset="0"/>
            </a:endParaRPr>
          </a:p>
          <a:p>
            <a:r>
              <a:rPr lang="nl-NL" dirty="0" err="1" smtClean="0">
                <a:latin typeface="BlackCastleMF" panose="00000400000000000000" pitchFamily="2" charset="0"/>
              </a:rPr>
              <a:t>Plans</a:t>
            </a:r>
            <a:endParaRPr lang="nl-NL" dirty="0" smtClean="0">
              <a:latin typeface="BlackCastleMF" panose="00000400000000000000" pitchFamily="2" charset="0"/>
            </a:endParaRPr>
          </a:p>
          <a:p>
            <a:r>
              <a:rPr lang="nl-NL" dirty="0" smtClean="0">
                <a:latin typeface="BlackCastleMF" panose="00000400000000000000" pitchFamily="2" charset="0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9599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lackCastleMF" panose="00000400000000000000" pitchFamily="2" charset="0"/>
              </a:rPr>
              <a:t>Changes</a:t>
            </a:r>
            <a:endParaRPr lang="nl-NL" dirty="0">
              <a:latin typeface="BlackCastleMF" panose="00000400000000000000" pitchFamily="2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971600" y="1340768"/>
            <a:ext cx="72008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latin typeface="BlackCastleMF" panose="00000400000000000000" pitchFamily="2" charset="0"/>
              </a:rPr>
              <a:t>Resources</a:t>
            </a:r>
          </a:p>
          <a:p>
            <a:r>
              <a:rPr lang="nl-NL" dirty="0" smtClean="0">
                <a:latin typeface="BlackCastleMF" panose="00000400000000000000" pitchFamily="2" charset="0"/>
              </a:rPr>
              <a:t>Upgrade system</a:t>
            </a:r>
          </a:p>
          <a:p>
            <a:r>
              <a:rPr lang="nl-NL" dirty="0" smtClean="0">
                <a:latin typeface="BlackCastleMF" panose="00000400000000000000" pitchFamily="2" charset="0"/>
              </a:rPr>
              <a:t>Supply chain</a:t>
            </a:r>
            <a:endParaRPr lang="nl-NL" dirty="0" smtClean="0">
              <a:latin typeface="BlackCastleM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lackCastleMF" panose="00000400000000000000" pitchFamily="2" charset="0"/>
              </a:rPr>
              <a:t>Art </a:t>
            </a:r>
            <a:r>
              <a:rPr lang="nl-NL" dirty="0" err="1" smtClean="0">
                <a:latin typeface="BlackCastleMF" panose="00000400000000000000" pitchFamily="2" charset="0"/>
              </a:rPr>
              <a:t>Progression</a:t>
            </a:r>
            <a:endParaRPr lang="nl-NL" dirty="0">
              <a:latin typeface="BlackCastleMF" panose="00000400000000000000" pitchFamily="2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721597" y="4653136"/>
            <a:ext cx="41148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latin typeface="BlackCastleM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BlackCastleMF" panose="00000400000000000000" pitchFamily="2" charset="0"/>
              </a:rPr>
              <a:t>Plans</a:t>
            </a:r>
            <a:endParaRPr lang="nl-NL" dirty="0">
              <a:latin typeface="BlackCastleMF" panose="00000400000000000000" pitchFamily="2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971600" y="1340768"/>
            <a:ext cx="72008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>
                <a:latin typeface="BlackCastleMF" panose="00000400000000000000" pitchFamily="2" charset="0"/>
              </a:rPr>
              <a:t>Happiness</a:t>
            </a:r>
            <a:endParaRPr lang="nl-NL" dirty="0" smtClean="0">
              <a:latin typeface="BlackCastleMF" panose="00000400000000000000" pitchFamily="2" charset="0"/>
            </a:endParaRPr>
          </a:p>
          <a:p>
            <a:r>
              <a:rPr lang="nl-NL" dirty="0" err="1" smtClean="0">
                <a:latin typeface="BlackCastleMF" panose="00000400000000000000" pitchFamily="2" charset="0"/>
              </a:rPr>
              <a:t>Starvation</a:t>
            </a:r>
            <a:endParaRPr lang="nl-NL" dirty="0" smtClean="0">
              <a:latin typeface="BlackCastleMF" panose="00000400000000000000" pitchFamily="2" charset="0"/>
            </a:endParaRPr>
          </a:p>
          <a:p>
            <a:r>
              <a:rPr lang="nl-NL" dirty="0" smtClean="0">
                <a:latin typeface="BlackCastleMF" panose="00000400000000000000" pitchFamily="2" charset="0"/>
              </a:rPr>
              <a:t>Random map</a:t>
            </a:r>
          </a:p>
          <a:p>
            <a:r>
              <a:rPr lang="nl-NL" dirty="0" err="1" smtClean="0">
                <a:latin typeface="BlackCastleMF" panose="00000400000000000000" pitchFamily="2" charset="0"/>
              </a:rPr>
              <a:t>Spawn</a:t>
            </a:r>
            <a:r>
              <a:rPr lang="nl-NL" dirty="0" smtClean="0">
                <a:latin typeface="BlackCastleMF" panose="00000400000000000000" pitchFamily="2" charset="0"/>
              </a:rPr>
              <a:t> </a:t>
            </a:r>
            <a:r>
              <a:rPr lang="nl-NL" dirty="0" err="1" smtClean="0">
                <a:latin typeface="BlackCastleMF" panose="00000400000000000000" pitchFamily="2" charset="0"/>
              </a:rPr>
              <a:t>selection</a:t>
            </a:r>
            <a:endParaRPr lang="nl-NL" dirty="0" smtClean="0">
              <a:latin typeface="BlackCastleM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0"/>
            <a:ext cx="7632848" cy="6858000"/>
          </a:xfrm>
        </p:spPr>
        <p:txBody>
          <a:bodyPr/>
          <a:lstStyle/>
          <a:p>
            <a:r>
              <a:rPr lang="nl-NL" dirty="0" smtClean="0">
                <a:latin typeface="BlackCastleMF" panose="00000400000000000000" pitchFamily="2" charset="0"/>
              </a:rPr>
              <a:t>Prototype</a:t>
            </a:r>
            <a:endParaRPr lang="nl-NL" dirty="0">
              <a:latin typeface="BlackCastleM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2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52</Words>
  <Application>Microsoft Office PowerPoint</Application>
  <PresentationFormat>Diavoorstelling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Kantoorthema</vt:lpstr>
      <vt:lpstr>Rhineland</vt:lpstr>
      <vt:lpstr>Inhoud</vt:lpstr>
      <vt:lpstr>Changes</vt:lpstr>
      <vt:lpstr>Art Progression</vt:lpstr>
      <vt:lpstr>Plans</vt:lpstr>
      <vt:lpstr>Prototype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Rhineland</dc:title>
  <dc:creator>Daniel Stremmelaar</dc:creator>
  <cp:lastModifiedBy>Daniel Stremmelaar</cp:lastModifiedBy>
  <cp:revision>12</cp:revision>
  <dcterms:created xsi:type="dcterms:W3CDTF">2019-04-15T07:42:35Z</dcterms:created>
  <dcterms:modified xsi:type="dcterms:W3CDTF">2019-05-23T12:16:37Z</dcterms:modified>
</cp:coreProperties>
</file>