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61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5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6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0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23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9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1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1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2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E618-CB86-4235-AD5B-2983D8CDAF67}" type="datetimeFigureOut">
              <a:rPr lang="nl-NL" smtClean="0"/>
              <a:t>15-4-2019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ACA9-3FD2-4F17-B372-5C438BC2BF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91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9632" y="188640"/>
            <a:ext cx="7772400" cy="1470025"/>
          </a:xfrm>
        </p:spPr>
        <p:txBody>
          <a:bodyPr>
            <a:normAutofit/>
          </a:bodyPr>
          <a:lstStyle/>
          <a:p>
            <a:r>
              <a:rPr lang="nl-NL" sz="8000" dirty="0" err="1" smtClean="0">
                <a:latin typeface="BlackCastleMF" panose="00000400000000000000" pitchFamily="2" charset="0"/>
              </a:rPr>
              <a:t>Rhineland</a:t>
            </a:r>
            <a:endParaRPr lang="nl-NL" sz="8000" dirty="0">
              <a:latin typeface="BlackCastleMF" panose="000004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731" y="5102902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Pim Huisman – Concept / Environment Art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Scott Vetketel – Environment Art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Jens </a:t>
            </a:r>
            <a:r>
              <a:rPr lang="nl-NL" dirty="0" err="1" smtClean="0">
                <a:solidFill>
                  <a:schemeClr val="bg1"/>
                </a:solidFill>
                <a:latin typeface="BlackCastleMF" panose="00000400000000000000" pitchFamily="2" charset="0"/>
              </a:rPr>
              <a:t>Walgien</a:t>
            </a:r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 – </a:t>
            </a:r>
            <a:r>
              <a:rPr lang="nl-NL" dirty="0" err="1" smtClean="0">
                <a:solidFill>
                  <a:schemeClr val="bg1"/>
                </a:solidFill>
                <a:latin typeface="BlackCastleMF" panose="00000400000000000000" pitchFamily="2" charset="0"/>
              </a:rPr>
              <a:t>Character</a:t>
            </a:r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 Art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Jorrit Kornelis – Producer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Daniël </a:t>
            </a:r>
            <a:r>
              <a:rPr lang="nl-NL" dirty="0" err="1" smtClean="0">
                <a:solidFill>
                  <a:schemeClr val="bg1"/>
                </a:solidFill>
                <a:latin typeface="BlackCastleMF" panose="00000400000000000000" pitchFamily="2" charset="0"/>
              </a:rPr>
              <a:t>Stremmelaar</a:t>
            </a:r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 – </a:t>
            </a:r>
            <a:r>
              <a:rPr lang="nl-NL" dirty="0" err="1" smtClean="0">
                <a:solidFill>
                  <a:schemeClr val="bg1"/>
                </a:solidFill>
                <a:latin typeface="BlackCastleMF" panose="00000400000000000000" pitchFamily="2" charset="0"/>
              </a:rPr>
              <a:t>Programmer</a:t>
            </a:r>
            <a:endParaRPr lang="nl-NL" dirty="0" smtClean="0">
              <a:solidFill>
                <a:schemeClr val="bg1"/>
              </a:solidFill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Inhoud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653136"/>
            <a:ext cx="4114800" cy="2088232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Inspiratie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Art Style</a:t>
            </a:r>
          </a:p>
          <a:p>
            <a:r>
              <a:rPr lang="nl-NL" dirty="0" err="1" smtClean="0">
                <a:solidFill>
                  <a:schemeClr val="bg1"/>
                </a:solidFill>
                <a:latin typeface="BlackCastleMF" panose="00000400000000000000" pitchFamily="2" charset="0"/>
              </a:rPr>
              <a:t>Mechanics</a:t>
            </a:r>
            <a:endParaRPr lang="nl-NL" dirty="0" smtClean="0">
              <a:solidFill>
                <a:schemeClr val="bg1"/>
              </a:solidFill>
              <a:latin typeface="BlackCastleMF" panose="00000400000000000000" pitchFamily="2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721597" y="4653136"/>
            <a:ext cx="4114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Inspiratie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653136"/>
            <a:ext cx="4114800" cy="2088232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Middel Eeuwen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Duitsland</a:t>
            </a:r>
          </a:p>
          <a:p>
            <a:r>
              <a:rPr lang="nl-NL" dirty="0" err="1" smtClean="0">
                <a:solidFill>
                  <a:schemeClr val="bg1"/>
                </a:solidFill>
                <a:latin typeface="BlackCastleMF" panose="00000400000000000000" pitchFamily="2" charset="0"/>
              </a:rPr>
              <a:t>Rheinland</a:t>
            </a:r>
            <a:endParaRPr lang="nl-NL" dirty="0" smtClean="0">
              <a:solidFill>
                <a:schemeClr val="bg1"/>
              </a:solidFill>
              <a:latin typeface="BlackCastleMF" panose="00000400000000000000" pitchFamily="2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721597" y="4653136"/>
            <a:ext cx="4114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Knights &amp; Merchants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Northgard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Settlers</a:t>
            </a:r>
            <a:endParaRPr lang="nl-NL" dirty="0">
              <a:solidFill>
                <a:schemeClr val="bg1"/>
              </a:solidFill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BlackCastleMF" panose="00000400000000000000" pitchFamily="2" charset="0"/>
              </a:rPr>
              <a:t>Art Style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653136"/>
            <a:ext cx="4114800" cy="2088232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Realistisch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Historisch accuraat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721597" y="4653136"/>
            <a:ext cx="4114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  <a:latin typeface="BlackCastleMF" panose="000004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69" y="1412776"/>
            <a:ext cx="3587128" cy="216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1048"/>
            <a:ext cx="3593604" cy="269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81270"/>
            <a:ext cx="3456384" cy="230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91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BlackCastleMF" panose="00000400000000000000" pitchFamily="2" charset="0"/>
              </a:rPr>
              <a:t>Mechanics</a:t>
            </a:r>
            <a:endParaRPr lang="nl-NL" dirty="0">
              <a:latin typeface="BlackCastleMF" panose="000004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653136"/>
            <a:ext cx="4114800" cy="2088232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Top down camera</a:t>
            </a: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Mouse </a:t>
            </a:r>
            <a:r>
              <a:rPr lang="nl-NL" dirty="0" err="1" smtClean="0">
                <a:solidFill>
                  <a:schemeClr val="bg1"/>
                </a:solidFill>
                <a:latin typeface="BlackCastleMF" panose="00000400000000000000" pitchFamily="2" charset="0"/>
              </a:rPr>
              <a:t>controlled</a:t>
            </a:r>
            <a:endParaRPr lang="nl-NL" dirty="0" smtClean="0">
              <a:solidFill>
                <a:schemeClr val="bg1"/>
              </a:solidFill>
              <a:latin typeface="BlackCastleMF" panose="00000400000000000000" pitchFamily="2" charset="0"/>
            </a:endParaRP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Resource management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721597" y="4653136"/>
            <a:ext cx="4114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>
                <a:solidFill>
                  <a:schemeClr val="bg1"/>
                </a:solidFill>
                <a:latin typeface="BlackCastleMF" panose="00000400000000000000" pitchFamily="2" charset="0"/>
              </a:rPr>
              <a:t>Starvation</a:t>
            </a:r>
            <a:endParaRPr lang="nl-NL" dirty="0" smtClean="0">
              <a:solidFill>
                <a:schemeClr val="bg1"/>
              </a:solidFill>
              <a:latin typeface="BlackCastleMF" panose="00000400000000000000" pitchFamily="2" charset="0"/>
            </a:endParaRPr>
          </a:p>
          <a:p>
            <a:r>
              <a:rPr lang="nl-NL" dirty="0" smtClean="0">
                <a:solidFill>
                  <a:schemeClr val="bg1"/>
                </a:solidFill>
                <a:latin typeface="BlackCastleMF" panose="00000400000000000000" pitchFamily="2" charset="0"/>
              </a:rPr>
              <a:t>Supply chain</a:t>
            </a:r>
            <a:endParaRPr lang="nl-NL" dirty="0">
              <a:solidFill>
                <a:schemeClr val="bg1"/>
              </a:solidFill>
              <a:latin typeface="BlackCastleM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725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Diavoorstelling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Kantoorthema</vt:lpstr>
      <vt:lpstr>Rhineland</vt:lpstr>
      <vt:lpstr>Inhoud</vt:lpstr>
      <vt:lpstr>Inspiratie</vt:lpstr>
      <vt:lpstr>Art Style</vt:lpstr>
      <vt:lpstr>Mechanics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Rhineland</dc:title>
  <dc:creator>Daniel Stremmelaar</dc:creator>
  <cp:lastModifiedBy>Daniel Stremmelaar</cp:lastModifiedBy>
  <cp:revision>3</cp:revision>
  <dcterms:created xsi:type="dcterms:W3CDTF">2019-04-15T07:42:35Z</dcterms:created>
  <dcterms:modified xsi:type="dcterms:W3CDTF">2019-04-15T08:05:07Z</dcterms:modified>
</cp:coreProperties>
</file>