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17-4-2019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561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17-4-2019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652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17-4-2019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66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17-4-2019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36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17-4-2019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907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17-4-2019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523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17-4-2019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89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17-4-2019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11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17-4-2019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51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17-4-2019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72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17-4-2019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E618-CB86-4235-AD5B-2983D8CDAF67}" type="datetimeFigureOut">
              <a:rPr lang="nl-NL" smtClean="0"/>
              <a:t>17-4-2019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191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560840" cy="1470025"/>
          </a:xfrm>
        </p:spPr>
        <p:txBody>
          <a:bodyPr>
            <a:normAutofit/>
          </a:bodyPr>
          <a:lstStyle/>
          <a:p>
            <a:r>
              <a:rPr lang="nl-NL" sz="8000" dirty="0" err="1" smtClean="0">
                <a:latin typeface="BlackCastleMF" panose="00000400000000000000" pitchFamily="2" charset="0"/>
              </a:rPr>
              <a:t>Rhineland</a:t>
            </a:r>
            <a:endParaRPr lang="nl-NL" sz="8000" dirty="0">
              <a:latin typeface="BlackCastleMF" panose="00000400000000000000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27584" y="5013176"/>
            <a:ext cx="7488832" cy="1752600"/>
          </a:xfrm>
        </p:spPr>
        <p:txBody>
          <a:bodyPr>
            <a:normAutofit fontScale="70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  <a:latin typeface="BlackCastleMF" panose="00000400000000000000" pitchFamily="2" charset="0"/>
              </a:rPr>
              <a:t>Pim Huisman – Concept / Environment Art</a:t>
            </a:r>
          </a:p>
          <a:p>
            <a:r>
              <a:rPr lang="nl-NL" dirty="0" smtClean="0">
                <a:solidFill>
                  <a:schemeClr val="tx1"/>
                </a:solidFill>
                <a:latin typeface="BlackCastleMF" panose="00000400000000000000" pitchFamily="2" charset="0"/>
              </a:rPr>
              <a:t>Scott Vetketel – Environment Art</a:t>
            </a:r>
          </a:p>
          <a:p>
            <a:r>
              <a:rPr lang="nl-NL" dirty="0" smtClean="0">
                <a:solidFill>
                  <a:schemeClr val="tx1"/>
                </a:solidFill>
                <a:latin typeface="BlackCastleMF" panose="00000400000000000000" pitchFamily="2" charset="0"/>
              </a:rPr>
              <a:t>Jens </a:t>
            </a:r>
            <a:r>
              <a:rPr lang="nl-NL" dirty="0" err="1" smtClean="0">
                <a:solidFill>
                  <a:schemeClr val="tx1"/>
                </a:solidFill>
                <a:latin typeface="BlackCastleMF" panose="00000400000000000000" pitchFamily="2" charset="0"/>
              </a:rPr>
              <a:t>Walgien</a:t>
            </a:r>
            <a:r>
              <a:rPr lang="nl-NL" dirty="0" smtClean="0">
                <a:solidFill>
                  <a:schemeClr val="tx1"/>
                </a:solidFill>
                <a:latin typeface="BlackCastleMF" panose="00000400000000000000" pitchFamily="2" charset="0"/>
              </a:rPr>
              <a:t> – </a:t>
            </a:r>
            <a:r>
              <a:rPr lang="nl-NL" dirty="0" err="1" smtClean="0">
                <a:solidFill>
                  <a:schemeClr val="tx1"/>
                </a:solidFill>
                <a:latin typeface="BlackCastleMF" panose="00000400000000000000" pitchFamily="2" charset="0"/>
              </a:rPr>
              <a:t>Character</a:t>
            </a:r>
            <a:r>
              <a:rPr lang="nl-NL" dirty="0" smtClean="0">
                <a:solidFill>
                  <a:schemeClr val="tx1"/>
                </a:solidFill>
                <a:latin typeface="BlackCastleMF" panose="00000400000000000000" pitchFamily="2" charset="0"/>
              </a:rPr>
              <a:t> Art</a:t>
            </a:r>
          </a:p>
          <a:p>
            <a:r>
              <a:rPr lang="nl-NL" dirty="0" smtClean="0">
                <a:solidFill>
                  <a:schemeClr val="tx1"/>
                </a:solidFill>
                <a:latin typeface="BlackCastleMF" panose="00000400000000000000" pitchFamily="2" charset="0"/>
              </a:rPr>
              <a:t>Jorrit Kornelis – Producer</a:t>
            </a:r>
          </a:p>
          <a:p>
            <a:r>
              <a:rPr lang="nl-NL" dirty="0" smtClean="0">
                <a:solidFill>
                  <a:schemeClr val="tx1"/>
                </a:solidFill>
                <a:latin typeface="BlackCastleMF" panose="00000400000000000000" pitchFamily="2" charset="0"/>
              </a:rPr>
              <a:t>Daniël </a:t>
            </a:r>
            <a:r>
              <a:rPr lang="nl-NL" dirty="0" err="1" smtClean="0">
                <a:solidFill>
                  <a:schemeClr val="tx1"/>
                </a:solidFill>
                <a:latin typeface="BlackCastleMF" panose="00000400000000000000" pitchFamily="2" charset="0"/>
              </a:rPr>
              <a:t>Stremmelaar</a:t>
            </a:r>
            <a:r>
              <a:rPr lang="nl-NL" dirty="0" smtClean="0">
                <a:solidFill>
                  <a:schemeClr val="tx1"/>
                </a:solidFill>
                <a:latin typeface="BlackCastleMF" panose="00000400000000000000" pitchFamily="2" charset="0"/>
              </a:rPr>
              <a:t> – </a:t>
            </a:r>
            <a:r>
              <a:rPr lang="nl-NL" dirty="0" err="1" smtClean="0">
                <a:solidFill>
                  <a:schemeClr val="tx1"/>
                </a:solidFill>
                <a:latin typeface="BlackCastleMF" panose="00000400000000000000" pitchFamily="2" charset="0"/>
              </a:rPr>
              <a:t>Programmer</a:t>
            </a:r>
            <a:r>
              <a:rPr lang="nl-NL" dirty="0" smtClean="0">
                <a:solidFill>
                  <a:schemeClr val="tx1"/>
                </a:solidFill>
                <a:latin typeface="BlackCastleMF" panose="00000400000000000000" pitchFamily="2" charset="0"/>
              </a:rPr>
              <a:t> / Game Design</a:t>
            </a:r>
            <a:endParaRPr lang="nl-NL" dirty="0" smtClean="0">
              <a:solidFill>
                <a:schemeClr val="tx1"/>
              </a:solidFill>
              <a:latin typeface="BlackCastleMF" panose="00000400000000000000" pitchFamily="2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56792"/>
            <a:ext cx="5184576" cy="3240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36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BlackCastleMF" panose="00000400000000000000" pitchFamily="2" charset="0"/>
              </a:rPr>
              <a:t>Inhoud</a:t>
            </a:r>
            <a:endParaRPr lang="nl-NL" dirty="0">
              <a:latin typeface="BlackCastleMF" panose="00000400000000000000" pitchFamily="2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721597" y="4653136"/>
            <a:ext cx="4114800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latin typeface="BlackCastleMF" panose="00000400000000000000" pitchFamily="2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971600" y="1340768"/>
            <a:ext cx="72008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>
                <a:latin typeface="BlackCastleMF" panose="00000400000000000000" pitchFamily="2" charset="0"/>
              </a:rPr>
              <a:t>Inspiratie</a:t>
            </a:r>
          </a:p>
          <a:p>
            <a:r>
              <a:rPr lang="nl-NL" dirty="0" smtClean="0">
                <a:latin typeface="BlackCastleMF" panose="00000400000000000000" pitchFamily="2" charset="0"/>
              </a:rPr>
              <a:t>Art Style</a:t>
            </a:r>
          </a:p>
          <a:p>
            <a:r>
              <a:rPr lang="nl-NL" dirty="0" err="1" smtClean="0">
                <a:latin typeface="BlackCastleMF" panose="00000400000000000000" pitchFamily="2" charset="0"/>
              </a:rPr>
              <a:t>Mechanics</a:t>
            </a:r>
            <a:endParaRPr lang="nl-NL" dirty="0" smtClean="0">
              <a:latin typeface="BlackCastleMF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BlackCastleMF" panose="00000400000000000000" pitchFamily="2" charset="0"/>
              </a:rPr>
              <a:t>Inspiratie</a:t>
            </a:r>
            <a:endParaRPr lang="nl-NL" dirty="0">
              <a:latin typeface="BlackCastleMF" panose="00000400000000000000" pitchFamily="2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971600" y="1340768"/>
            <a:ext cx="72008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>
                <a:latin typeface="BlackCastleMF" panose="00000400000000000000" pitchFamily="2" charset="0"/>
              </a:rPr>
              <a:t>Middel Eeuwen</a:t>
            </a:r>
          </a:p>
          <a:p>
            <a:r>
              <a:rPr lang="nl-NL" dirty="0" smtClean="0">
                <a:latin typeface="BlackCastleMF" panose="00000400000000000000" pitchFamily="2" charset="0"/>
              </a:rPr>
              <a:t>Duitsland</a:t>
            </a:r>
          </a:p>
          <a:p>
            <a:r>
              <a:rPr lang="nl-NL" dirty="0" err="1" smtClean="0">
                <a:latin typeface="BlackCastleMF" panose="00000400000000000000" pitchFamily="2" charset="0"/>
              </a:rPr>
              <a:t>Rheinland</a:t>
            </a:r>
            <a:endParaRPr lang="nl-NL" dirty="0" smtClean="0">
              <a:latin typeface="BlackCastleMF" panose="00000400000000000000" pitchFamily="2" charset="0"/>
            </a:endParaRPr>
          </a:p>
          <a:p>
            <a:r>
              <a:rPr lang="nl-NL" dirty="0" smtClean="0">
                <a:latin typeface="BlackCastleMF" panose="00000400000000000000" pitchFamily="2" charset="0"/>
              </a:rPr>
              <a:t>Knights &amp; Merchants</a:t>
            </a:r>
          </a:p>
          <a:p>
            <a:r>
              <a:rPr lang="nl-NL" dirty="0" smtClean="0">
                <a:latin typeface="BlackCastleMF" panose="00000400000000000000" pitchFamily="2" charset="0"/>
              </a:rPr>
              <a:t>Northgard</a:t>
            </a:r>
          </a:p>
          <a:p>
            <a:r>
              <a:rPr lang="nl-NL" dirty="0" smtClean="0">
                <a:latin typeface="BlackCastleMF" panose="00000400000000000000" pitchFamily="2" charset="0"/>
              </a:rPr>
              <a:t>Settlers</a:t>
            </a:r>
            <a:endParaRPr lang="nl-NL" dirty="0" smtClean="0">
              <a:latin typeface="BlackCastleMF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5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BlackCastleMF" panose="00000400000000000000" pitchFamily="2" charset="0"/>
              </a:rPr>
              <a:t>Art Style</a:t>
            </a:r>
            <a:endParaRPr lang="nl-NL" dirty="0">
              <a:latin typeface="BlackCastleMF" panose="00000400000000000000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340768"/>
            <a:ext cx="4474840" cy="2088232"/>
          </a:xfrm>
        </p:spPr>
        <p:txBody>
          <a:bodyPr>
            <a:normAutofit/>
          </a:bodyPr>
          <a:lstStyle/>
          <a:p>
            <a:r>
              <a:rPr lang="nl-NL" dirty="0" smtClean="0">
                <a:latin typeface="BlackCastleMF" panose="00000400000000000000" pitchFamily="2" charset="0"/>
              </a:rPr>
              <a:t>Realistisch</a:t>
            </a:r>
          </a:p>
          <a:p>
            <a:r>
              <a:rPr lang="nl-NL" dirty="0" smtClean="0">
                <a:latin typeface="BlackCastleMF" panose="00000400000000000000" pitchFamily="2" charset="0"/>
              </a:rPr>
              <a:t>Semi-historisch </a:t>
            </a:r>
            <a:r>
              <a:rPr lang="nl-NL" dirty="0" smtClean="0">
                <a:latin typeface="BlackCastleMF" panose="00000400000000000000" pitchFamily="2" charset="0"/>
              </a:rPr>
              <a:t>accuraat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721597" y="4653136"/>
            <a:ext cx="4114800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latin typeface="BlackCastleMF" panose="00000400000000000000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02" y="2780147"/>
            <a:ext cx="3466348" cy="2089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430" y="4149080"/>
            <a:ext cx="3448651" cy="25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97893"/>
            <a:ext cx="3368049" cy="224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9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latin typeface="BlackCastleMF" panose="00000400000000000000" pitchFamily="2" charset="0"/>
              </a:rPr>
              <a:t>Mechanics</a:t>
            </a:r>
            <a:endParaRPr lang="nl-NL" dirty="0">
              <a:latin typeface="BlackCastleMF" panose="00000400000000000000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1340768"/>
            <a:ext cx="7200800" cy="5328592"/>
          </a:xfrm>
        </p:spPr>
        <p:txBody>
          <a:bodyPr>
            <a:normAutofit/>
          </a:bodyPr>
          <a:lstStyle/>
          <a:p>
            <a:r>
              <a:rPr lang="nl-NL" dirty="0" smtClean="0">
                <a:latin typeface="BlackCastleMF" panose="00000400000000000000" pitchFamily="2" charset="0"/>
              </a:rPr>
              <a:t>Top down camera</a:t>
            </a:r>
          </a:p>
          <a:p>
            <a:r>
              <a:rPr lang="nl-NL" dirty="0" smtClean="0">
                <a:latin typeface="BlackCastleMF" panose="00000400000000000000" pitchFamily="2" charset="0"/>
              </a:rPr>
              <a:t>Mouse </a:t>
            </a:r>
            <a:r>
              <a:rPr lang="nl-NL" dirty="0" err="1" smtClean="0">
                <a:latin typeface="BlackCastleMF" panose="00000400000000000000" pitchFamily="2" charset="0"/>
              </a:rPr>
              <a:t>controlled</a:t>
            </a:r>
            <a:endParaRPr lang="nl-NL" dirty="0" smtClean="0">
              <a:latin typeface="BlackCastleMF" panose="00000400000000000000" pitchFamily="2" charset="0"/>
            </a:endParaRPr>
          </a:p>
          <a:p>
            <a:r>
              <a:rPr lang="nl-NL" dirty="0" smtClean="0">
                <a:latin typeface="BlackCastleMF" panose="00000400000000000000" pitchFamily="2" charset="0"/>
              </a:rPr>
              <a:t>Resource </a:t>
            </a:r>
            <a:r>
              <a:rPr lang="nl-NL" dirty="0" smtClean="0">
                <a:latin typeface="BlackCastleMF" panose="00000400000000000000" pitchFamily="2" charset="0"/>
              </a:rPr>
              <a:t>management</a:t>
            </a:r>
          </a:p>
          <a:p>
            <a:r>
              <a:rPr lang="nl-NL" dirty="0" err="1" smtClean="0">
                <a:latin typeface="BlackCastleMF" panose="00000400000000000000" pitchFamily="2" charset="0"/>
              </a:rPr>
              <a:t>Starvation</a:t>
            </a:r>
            <a:endParaRPr lang="nl-NL" dirty="0" smtClean="0">
              <a:latin typeface="BlackCastleMF" panose="00000400000000000000" pitchFamily="2" charset="0"/>
            </a:endParaRPr>
          </a:p>
          <a:p>
            <a:r>
              <a:rPr lang="nl-NL" dirty="0" err="1" smtClean="0">
                <a:latin typeface="BlackCastleMF" panose="00000400000000000000" pitchFamily="2" charset="0"/>
              </a:rPr>
              <a:t>Hapiness</a:t>
            </a:r>
            <a:endParaRPr lang="nl-NL" dirty="0" smtClean="0">
              <a:latin typeface="BlackCastleMF" panose="00000400000000000000" pitchFamily="2" charset="0"/>
            </a:endParaRPr>
          </a:p>
          <a:p>
            <a:r>
              <a:rPr lang="nl-NL" dirty="0" smtClean="0">
                <a:latin typeface="BlackCastleMF" panose="00000400000000000000" pitchFamily="2" charset="0"/>
              </a:rPr>
              <a:t>Supply chain</a:t>
            </a:r>
            <a:endParaRPr lang="nl-NL" dirty="0" smtClean="0">
              <a:latin typeface="BlackCastleMF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37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0"/>
            <a:ext cx="7632848" cy="6858000"/>
          </a:xfrm>
        </p:spPr>
        <p:txBody>
          <a:bodyPr/>
          <a:lstStyle/>
          <a:p>
            <a:r>
              <a:rPr lang="nl-NL" dirty="0" smtClean="0">
                <a:latin typeface="BlackCastleMF" panose="00000400000000000000" pitchFamily="2" charset="0"/>
              </a:rPr>
              <a:t>Vragen?</a:t>
            </a:r>
            <a:endParaRPr lang="nl-NL" dirty="0">
              <a:latin typeface="BlackCastleMF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2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63</Words>
  <Application>Microsoft Office PowerPoint</Application>
  <PresentationFormat>Diavoorstelling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Kantoorthema</vt:lpstr>
      <vt:lpstr>Rhineland</vt:lpstr>
      <vt:lpstr>Inhoud</vt:lpstr>
      <vt:lpstr>Inspiratie</vt:lpstr>
      <vt:lpstr>Art Style</vt:lpstr>
      <vt:lpstr>Mechanics</vt:lpstr>
      <vt:lpstr>Vragen?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Rhineland</dc:title>
  <dc:creator>Daniel Stremmelaar</dc:creator>
  <cp:lastModifiedBy>Daniel Stremmelaar</cp:lastModifiedBy>
  <cp:revision>7</cp:revision>
  <dcterms:created xsi:type="dcterms:W3CDTF">2019-04-15T07:42:35Z</dcterms:created>
  <dcterms:modified xsi:type="dcterms:W3CDTF">2019-04-17T14:20:02Z</dcterms:modified>
</cp:coreProperties>
</file>