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37" r:id="rId2"/>
    <p:sldId id="361" r:id="rId3"/>
    <p:sldId id="363" r:id="rId4"/>
    <p:sldId id="366" r:id="rId5"/>
    <p:sldId id="364" r:id="rId6"/>
    <p:sldId id="365" r:id="rId7"/>
    <p:sldId id="367" r:id="rId8"/>
    <p:sldId id="369" r:id="rId9"/>
    <p:sldId id="368" r:id="rId10"/>
    <p:sldId id="370" r:id="rId11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4660"/>
  </p:normalViewPr>
  <p:slideViewPr>
    <p:cSldViewPr>
      <p:cViewPr varScale="1">
        <p:scale>
          <a:sx n="115" d="100"/>
          <a:sy n="115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B2F99F-3C9A-41BE-8438-67ED67618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5FF71B0-DA59-4A66-9BCB-8A8A2EFD7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1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CEB6C-94B5-42AE-8738-EEF25EA4966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F6EB0-153C-40D6-93CA-B36B23FFB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C0EAA-B35D-4C5D-9C8C-1C1FE75EA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CE9E8-FD3F-4926-AAE4-22D9A6AE0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80" y="142852"/>
            <a:ext cx="77724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ADCD5-4E6F-4434-8A88-268DD16B1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2C015-F866-40C2-B308-B83B0F6D8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7757E-9CE1-45C6-B2EB-92F7336D9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B9C6D-57E9-4F73-A732-6463BCEB2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18F92-51C2-4535-ADFE-B518D36A3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FFD66-47CC-4A97-94DE-D1CDE6C4F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555A5-BE51-48AB-AD7B-8E8887F5B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BC02B-EED2-4FB6-8712-C1A1C843A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3EC8CEF-D765-4FCB-9703-CF11C64CC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0053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3600" dirty="0" smtClean="0">
                <a:solidFill>
                  <a:schemeClr val="bg1"/>
                </a:solidFill>
                <a:latin typeface="+mj-lt"/>
                <a:ea typeface="ＭＳ Ｐゴシック" charset="-128"/>
              </a:rPr>
              <a:t>Industrial Placement Presentations</a:t>
            </a:r>
            <a:endParaRPr lang="en-US" sz="3600" dirty="0">
              <a:solidFill>
                <a:schemeClr val="bg1"/>
              </a:solidFill>
              <a:latin typeface="+mj-lt"/>
              <a:ea typeface="ＭＳ Ｐゴシック" charset="-128"/>
            </a:endParaRPr>
          </a:p>
        </p:txBody>
      </p:sp>
      <p:pic>
        <p:nvPicPr>
          <p:cNvPr id="1032" name="Picture 9" descr="DIT LOGO.tif                                                   000C2B76Disk                           87E6B0D8: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430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2000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808"/>
            <a:ext cx="7772400" cy="1728192"/>
          </a:xfrm>
        </p:spPr>
        <p:txBody>
          <a:bodyPr/>
          <a:lstStyle/>
          <a:p>
            <a:r>
              <a:rPr lang="en-IE" dirty="0" smtClean="0"/>
              <a:t>Daniel Tilley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C14337041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DT228 - 3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Irish Life</a:t>
            </a:r>
            <a:endParaRPr lang="en-IE" dirty="0" smtClean="0"/>
          </a:p>
          <a:p>
            <a:r>
              <a:rPr lang="en-IE" sz="2400" dirty="0" smtClean="0"/>
              <a:t>4</a:t>
            </a:r>
            <a:r>
              <a:rPr lang="en-IE" sz="2400" baseline="30000" dirty="0" smtClean="0"/>
              <a:t>th</a:t>
            </a:r>
            <a:r>
              <a:rPr lang="en-IE" sz="2400" dirty="0" smtClean="0"/>
              <a:t> September</a:t>
            </a:r>
            <a:endParaRPr lang="en-IE" sz="2400" dirty="0" smtClean="0"/>
          </a:p>
          <a:p>
            <a:r>
              <a:rPr lang="en-IE" sz="2000" dirty="0" smtClean="0"/>
              <a:t>30</a:t>
            </a:r>
            <a:r>
              <a:rPr lang="en-IE" sz="2000" baseline="30000" dirty="0" smtClean="0"/>
              <a:t>th</a:t>
            </a:r>
            <a:r>
              <a:rPr lang="en-IE" sz="2000" dirty="0" smtClean="0"/>
              <a:t> January </a:t>
            </a:r>
            <a:r>
              <a:rPr lang="mr-IN" sz="2000" dirty="0" smtClean="0"/>
              <a:t>–</a:t>
            </a:r>
            <a:r>
              <a:rPr lang="en-IE" sz="2000" dirty="0" smtClean="0"/>
              <a:t> 4</a:t>
            </a:r>
            <a:r>
              <a:rPr lang="en-IE" sz="2000" baseline="30000" dirty="0" smtClean="0"/>
              <a:t>th</a:t>
            </a:r>
            <a:r>
              <a:rPr lang="en-IE" sz="2000" dirty="0" smtClean="0"/>
              <a:t> August</a:t>
            </a:r>
            <a:endParaRPr lang="en-IE" sz="2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328498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n-lt"/>
              </a:rPr>
              <a:t>Any Questions?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696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/>
              <a:t>Introduction</a:t>
            </a:r>
          </a:p>
          <a:p>
            <a:r>
              <a:rPr lang="en-IE" sz="1800" dirty="0" smtClean="0"/>
              <a:t>Irish Life</a:t>
            </a:r>
          </a:p>
          <a:p>
            <a:r>
              <a:rPr lang="en-IE" sz="1800" dirty="0" smtClean="0"/>
              <a:t>The experience and my thoughts</a:t>
            </a:r>
          </a:p>
          <a:p>
            <a:r>
              <a:rPr lang="en-IE" sz="1800" dirty="0" smtClean="0"/>
              <a:t>DIT, Irish Life and my contribution</a:t>
            </a:r>
          </a:p>
          <a:p>
            <a:r>
              <a:rPr lang="en-IE" sz="1800" dirty="0" smtClean="0"/>
              <a:t>Conclusion / Recommendations</a:t>
            </a:r>
          </a:p>
          <a:p>
            <a:pPr>
              <a:buNone/>
            </a:pPr>
            <a:endParaRPr lang="en-IE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About the Company </a:t>
            </a:r>
          </a:p>
          <a:p>
            <a:r>
              <a:rPr lang="en-IE" sz="1800" dirty="0" smtClean="0"/>
              <a:t>Pensions, Investments and Life Insurance</a:t>
            </a:r>
          </a:p>
          <a:p>
            <a:r>
              <a:rPr lang="en-IE" sz="1800" dirty="0" smtClean="0"/>
              <a:t>Industry leading provider</a:t>
            </a:r>
          </a:p>
          <a:p>
            <a:r>
              <a:rPr lang="en-IE" sz="1800" dirty="0" smtClean="0"/>
              <a:t>Part of Great-West Lifeco</a:t>
            </a:r>
          </a:p>
          <a:p>
            <a:r>
              <a:rPr lang="en-IE" sz="1800" dirty="0" smtClean="0"/>
              <a:t>Formed in 1939 </a:t>
            </a:r>
            <a:endParaRPr lang="en-IE" sz="1800" dirty="0" smtClean="0"/>
          </a:p>
          <a:p>
            <a:endParaRPr lang="en-IE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A Typical </a:t>
            </a:r>
            <a:r>
              <a:rPr lang="en-IE" dirty="0" smtClean="0"/>
              <a:t>Day</a:t>
            </a:r>
          </a:p>
          <a:p>
            <a:r>
              <a:rPr lang="en-IE" sz="1800" dirty="0" smtClean="0"/>
              <a:t>Stand Ups / Meetings</a:t>
            </a:r>
          </a:p>
          <a:p>
            <a:r>
              <a:rPr lang="en-IE" sz="1800" dirty="0" smtClean="0"/>
              <a:t>Automated Testing</a:t>
            </a:r>
          </a:p>
          <a:p>
            <a:r>
              <a:rPr lang="en-IE" sz="1800" dirty="0"/>
              <a:t>Continuous </a:t>
            </a:r>
            <a:r>
              <a:rPr lang="en-IE" sz="1800" dirty="0" smtClean="0"/>
              <a:t>Integration</a:t>
            </a:r>
          </a:p>
          <a:p>
            <a:r>
              <a:rPr lang="en-IE" sz="1800" dirty="0" smtClean="0"/>
              <a:t>Development Work</a:t>
            </a:r>
            <a:endParaRPr lang="en-IE" sz="1800" dirty="0"/>
          </a:p>
          <a:p>
            <a:endParaRPr lang="en-I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Work </a:t>
            </a:r>
            <a:r>
              <a:rPr lang="en-IE" dirty="0" smtClean="0"/>
              <a:t>Experience</a:t>
            </a:r>
          </a:p>
          <a:p>
            <a:r>
              <a:rPr lang="en-IE" sz="1800" dirty="0" smtClean="0"/>
              <a:t>DevOps</a:t>
            </a:r>
          </a:p>
          <a:p>
            <a:r>
              <a:rPr lang="en-IE" sz="1800" dirty="0" smtClean="0"/>
              <a:t>Application Testing</a:t>
            </a:r>
          </a:p>
          <a:p>
            <a:r>
              <a:rPr lang="en-IE" sz="1800" dirty="0" smtClean="0"/>
              <a:t>Server Maintenance / Administration</a:t>
            </a:r>
          </a:p>
          <a:p>
            <a:r>
              <a:rPr lang="en-IE" sz="1800" dirty="0" smtClean="0"/>
              <a:t>Web Services</a:t>
            </a:r>
            <a:endParaRPr lang="en-IE" sz="1800" dirty="0" smtClean="0"/>
          </a:p>
          <a:p>
            <a:endParaRPr lang="en-IE" sz="1800" dirty="0" smtClean="0"/>
          </a:p>
          <a:p>
            <a:endParaRPr lang="en-IE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Reflection</a:t>
            </a:r>
          </a:p>
          <a:p>
            <a:r>
              <a:rPr lang="en-IE" sz="1800" dirty="0" smtClean="0"/>
              <a:t>Soft Skills / Technical skills</a:t>
            </a:r>
          </a:p>
          <a:p>
            <a:r>
              <a:rPr lang="en-IE" sz="1800" dirty="0" smtClean="0"/>
              <a:t>Developed as Individual / Professional</a:t>
            </a:r>
          </a:p>
          <a:p>
            <a:r>
              <a:rPr lang="en-IE" sz="1800" dirty="0" smtClean="0"/>
              <a:t>Enjoyable experience</a:t>
            </a:r>
            <a:endParaRPr lang="en-IE" sz="1800" dirty="0" smtClean="0"/>
          </a:p>
          <a:p>
            <a:pPr>
              <a:buNone/>
            </a:pPr>
            <a:endParaRPr lang="en-IE" sz="2400" dirty="0" smtClean="0"/>
          </a:p>
          <a:p>
            <a:pPr>
              <a:buNone/>
            </a:pPr>
            <a:endParaRPr lang="en-IE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DIT &amp; Your </a:t>
            </a:r>
            <a:r>
              <a:rPr lang="en-IE" dirty="0" smtClean="0"/>
              <a:t>Company</a:t>
            </a:r>
          </a:p>
          <a:p>
            <a:r>
              <a:rPr lang="en-IE" sz="1800" dirty="0" smtClean="0"/>
              <a:t>Technical Skills</a:t>
            </a:r>
          </a:p>
          <a:p>
            <a:r>
              <a:rPr lang="en-IE" sz="1800" dirty="0" smtClean="0"/>
              <a:t>Soft Skills</a:t>
            </a:r>
          </a:p>
          <a:p>
            <a:r>
              <a:rPr lang="en-IE" sz="1800" dirty="0" smtClean="0"/>
              <a:t>Routine</a:t>
            </a:r>
          </a:p>
          <a:p>
            <a:r>
              <a:rPr lang="en-IE" sz="1800" dirty="0" smtClean="0"/>
              <a:t>Teamwork</a:t>
            </a:r>
            <a:endParaRPr lang="en-IE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My </a:t>
            </a:r>
            <a:r>
              <a:rPr lang="en-IE" dirty="0" smtClean="0"/>
              <a:t>contribution</a:t>
            </a:r>
          </a:p>
          <a:p>
            <a:r>
              <a:rPr lang="en-IE" sz="1800" dirty="0" smtClean="0"/>
              <a:t>New Ideas</a:t>
            </a:r>
          </a:p>
          <a:p>
            <a:r>
              <a:rPr lang="en-IE" sz="1800" dirty="0" smtClean="0"/>
              <a:t>New Technologies</a:t>
            </a:r>
          </a:p>
          <a:p>
            <a:r>
              <a:rPr lang="en-IE" sz="1800" dirty="0" smtClean="0"/>
              <a:t>Efficiency</a:t>
            </a:r>
          </a:p>
          <a:p>
            <a:r>
              <a:rPr lang="en-IE" sz="1800" dirty="0" smtClean="0"/>
              <a:t>Creativity </a:t>
            </a:r>
            <a:endParaRPr lang="en-IE" sz="2400" dirty="0" smtClean="0"/>
          </a:p>
          <a:p>
            <a:pPr>
              <a:buNone/>
            </a:pPr>
            <a:endParaRPr lang="en-IE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71600"/>
            <a:ext cx="8208912" cy="5343548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Conclusions/Recommendations</a:t>
            </a:r>
          </a:p>
          <a:p>
            <a:r>
              <a:rPr lang="en-IE" sz="1800" dirty="0" smtClean="0"/>
              <a:t>Enjoyable experience</a:t>
            </a:r>
          </a:p>
          <a:p>
            <a:r>
              <a:rPr lang="en-IE" sz="1800" dirty="0" smtClean="0"/>
              <a:t>Great way to learn</a:t>
            </a:r>
          </a:p>
          <a:p>
            <a:r>
              <a:rPr lang="en-IE" sz="1800" dirty="0" smtClean="0"/>
              <a:t>Possible re-structure</a:t>
            </a:r>
          </a:p>
          <a:p>
            <a:pPr>
              <a:buNone/>
            </a:pPr>
            <a:endParaRPr lang="en-IE" sz="1800" dirty="0" smtClean="0"/>
          </a:p>
          <a:p>
            <a:pPr>
              <a:buNone/>
            </a:pPr>
            <a:endParaRPr lang="en-IE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N2 - Web Basics">
  <a:themeElements>
    <a:clrScheme name="LN2 - Web Basics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N2 - Web Basi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CCFF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CCFF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N2 - Web Basic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N2 - Web Basic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N2 - Web Basic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N2 - Web Basic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N2 - Web Basic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N2 - Web Basic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N2 - Web Basic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D:\WMT2 Internet\Lectures\LN2 - Web Basics.ppt</Template>
  <TotalTime>8261</TotalTime>
  <Words>124</Words>
  <Application>Microsoft Macintosh PowerPoint</Application>
  <PresentationFormat>On-screen Show (4:3)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Comic Sans MS</vt:lpstr>
      <vt:lpstr>ＭＳ Ｐゴシック</vt:lpstr>
      <vt:lpstr>Times New Roman</vt:lpstr>
      <vt:lpstr>LN2 - Web Basics</vt:lpstr>
      <vt:lpstr>Daniel Tilley C14337041 DT228 - 3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Computing, DIT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Services</dc:title>
  <dc:creator>Mark Deegan</dc:creator>
  <cp:lastModifiedBy>Daniel Tilley</cp:lastModifiedBy>
  <cp:revision>338</cp:revision>
  <dcterms:created xsi:type="dcterms:W3CDTF">2001-11-30T20:11:50Z</dcterms:created>
  <dcterms:modified xsi:type="dcterms:W3CDTF">2017-08-12T15:09:57Z</dcterms:modified>
</cp:coreProperties>
</file>