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99" r:id="rId5"/>
    <p:sldId id="292" r:id="rId6"/>
    <p:sldId id="28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71" autoAdjust="0"/>
  </p:normalViewPr>
  <p:slideViewPr>
    <p:cSldViewPr>
      <p:cViewPr>
        <p:scale>
          <a:sx n="81" d="100"/>
          <a:sy n="81" d="100"/>
        </p:scale>
        <p:origin x="-94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F0BC61-C577-4874-A403-F3AB4EC0902D}" type="datetimeFigureOut">
              <a:rPr lang="en-GB" smtClean="0"/>
              <a:t>30/11/2014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BAE-853F-49DC-9C16-CFF2922B132E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SLWC Fundraiser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9360" y="2780928"/>
            <a:ext cx="3429000" cy="24193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9952" y="1920085"/>
            <a:ext cx="4320480" cy="443484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Presented By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Daniel Tilley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Conor Murphy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Tariq Saleh Al-mulhim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Fahad Alothman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Liam Lalor</a:t>
            </a:r>
          </a:p>
        </p:txBody>
      </p:sp>
    </p:spTree>
    <p:extLst>
      <p:ext uri="{BB962C8B-B14F-4D97-AF65-F5344CB8AC3E}">
        <p14:creationId xmlns:p14="http://schemas.microsoft.com/office/powerpoint/2010/main" val="438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E" dirty="0" smtClean="0"/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IE" dirty="0" smtClean="0"/>
              <a:t>Non uniform day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IE" dirty="0"/>
              <a:t>Halloween Fancy </a:t>
            </a:r>
            <a:r>
              <a:rPr lang="en-IE" dirty="0" smtClean="0"/>
              <a:t>Dress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IE" dirty="0" smtClean="0"/>
              <a:t>Primary school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IE" dirty="0" smtClean="0"/>
              <a:t>Ballinakill, Co Laois</a:t>
            </a:r>
          </a:p>
        </p:txBody>
      </p:sp>
      <p:pic>
        <p:nvPicPr>
          <p:cNvPr id="1034" name="Picture 10" descr="http://upload.wikimedia.org/wikipedia/commons/0/06/Ballinakill_National_School_-_geograph.org.uk_-_63326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92896"/>
            <a:ext cx="4536504" cy="30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chose this</a:t>
            </a:r>
            <a:endParaRPr lang="en-IE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618856" cy="4434840"/>
          </a:xfrm>
        </p:spPr>
        <p:txBody>
          <a:bodyPr/>
          <a:lstStyle/>
          <a:p>
            <a:endParaRPr lang="en-IE" dirty="0" smtClean="0"/>
          </a:p>
          <a:p>
            <a:pPr>
              <a:buClr>
                <a:srgbClr val="0070C0"/>
              </a:buClr>
            </a:pPr>
            <a:r>
              <a:rPr lang="en-IE" dirty="0" smtClean="0"/>
              <a:t>Simplicity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Person on the inside!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Halloween around the corner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School wanted a new charity</a:t>
            </a:r>
          </a:p>
          <a:p>
            <a:endParaRPr lang="en-IE" dirty="0"/>
          </a:p>
        </p:txBody>
      </p:sp>
      <p:pic>
        <p:nvPicPr>
          <p:cNvPr id="6" name="Picture 8" descr="https://s-media-cache-ak0.pinimg.com/236x/be/35/77/be3577b164b5d767381144054321887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09" y="1970035"/>
            <a:ext cx="3295650" cy="438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IE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it successful?</a:t>
            </a:r>
            <a:endParaRPr lang="en-IE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IE" dirty="0" smtClean="0"/>
              <a:t>Money raised for a great cause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Awareness raised for Wells for Zoë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Children loved the event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Talk given to children and parents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114622"/>
            <a:ext cx="5400600" cy="25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we would make</a:t>
            </a:r>
            <a:endParaRPr lang="en-IE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851104" cy="2373011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pPr>
              <a:buClr>
                <a:srgbClr val="0070C0"/>
              </a:buClr>
            </a:pPr>
            <a:r>
              <a:rPr lang="en-IE" dirty="0" smtClean="0"/>
              <a:t>Get more people involved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Advertise the event more</a:t>
            </a:r>
          </a:p>
          <a:p>
            <a:pPr>
              <a:buClr>
                <a:srgbClr val="0070C0"/>
              </a:buClr>
            </a:pPr>
            <a:r>
              <a:rPr lang="en-IE" dirty="0" smtClean="0"/>
              <a:t>Prizes for the best dressed children</a:t>
            </a:r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8" name="Picture 4" descr="http://i01.i.aliimg.com/img/pb/339/168/462/462168339_6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572447">
            <a:off x="1166422" y="4199887"/>
            <a:ext cx="2133517" cy="21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14108">
            <a:off x="5486556" y="4304620"/>
            <a:ext cx="29241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88128"/>
          </a:xfrm>
        </p:spPr>
        <p:txBody>
          <a:bodyPr/>
          <a:lstStyle/>
          <a:p>
            <a:r>
              <a:rPr lang="en-IE" sz="5000" dirty="0" smtClean="0">
                <a:solidFill>
                  <a:srgbClr val="0070C0"/>
                </a:solidFill>
              </a:rPr>
              <a:t>What we learned</a:t>
            </a:r>
            <a:endParaRPr lang="en-IE" sz="50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66044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E" sz="2600" dirty="0" smtClean="0"/>
              <a:t>Importance of teamwork</a:t>
            </a:r>
          </a:p>
          <a:p>
            <a:pPr marL="571500" indent="-5715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E" sz="2600" dirty="0" smtClean="0"/>
              <a:t>How to organise an event</a:t>
            </a:r>
          </a:p>
          <a:p>
            <a:pPr marL="571500" indent="-5715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E" sz="2600" dirty="0" smtClean="0"/>
              <a:t>How to build new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2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77" y="4365104"/>
            <a:ext cx="3333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IE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060848"/>
            <a:ext cx="4389438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110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SLWC Fundraiser</vt:lpstr>
      <vt:lpstr>Our Idea</vt:lpstr>
      <vt:lpstr>Why we chose this</vt:lpstr>
      <vt:lpstr>Was it successful?</vt:lpstr>
      <vt:lpstr>Changes we would make</vt:lpstr>
      <vt:lpstr>What we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D.I.T services</dc:title>
  <dc:creator>DIT</dc:creator>
  <cp:lastModifiedBy>Daniel Tilley</cp:lastModifiedBy>
  <cp:revision>81</cp:revision>
  <dcterms:created xsi:type="dcterms:W3CDTF">2014-10-02T12:00:42Z</dcterms:created>
  <dcterms:modified xsi:type="dcterms:W3CDTF">2014-11-30T21:45:00Z</dcterms:modified>
</cp:coreProperties>
</file>