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11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498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088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2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8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4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0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56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233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07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7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0F5-2B90-49AD-9E70-4E69DEABD69D}" type="datetimeFigureOut">
              <a:rPr lang="en-IE" smtClean="0"/>
              <a:t>10/02/2015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517D-4683-4D9C-B30E-632DE4D334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6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DOS Commands</a:t>
            </a:r>
            <a:endParaRPr lang="en-IE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Damian Gordon</a:t>
            </a:r>
            <a:endParaRPr lang="en-IE" sz="3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dir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List all the files in the current folder.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help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List all the possible DOS commands, and explain what they do.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cls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Clear the screen.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0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  <a:latin typeface="Lucida Console" panose="020B0609040504020204" pitchFamily="49" charset="0"/>
              </a:rPr>
              <a:t>e</a:t>
            </a:r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cho hello world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 out whatever arguments come after the ‘echo’ command.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6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path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List all the directories that DOS will search through to locate a command executable.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cd ..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Change directory to one level higher up in the hierarchy structure.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tree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 out a graphical representation of all the folders in </a:t>
            </a:r>
            <a:r>
              <a:rPr lang="en-IE" smtClean="0">
                <a:solidFill>
                  <a:schemeClr val="bg1"/>
                </a:solidFill>
                <a:latin typeface="Lucida Console" panose="020B0609040504020204" pitchFamily="49" charset="0"/>
              </a:rPr>
              <a:t>the system.</a:t>
            </a:r>
            <a:endParaRPr lang="en-I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DOS Commands</vt:lpstr>
      <vt:lpstr>dir</vt:lpstr>
      <vt:lpstr>help</vt:lpstr>
      <vt:lpstr>cls</vt:lpstr>
      <vt:lpstr>echo hello world</vt:lpstr>
      <vt:lpstr>path</vt:lpstr>
      <vt:lpstr>cd ..</vt:lpstr>
      <vt:lpstr>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Commands</dc:title>
  <dc:creator>Damian Gordon</dc:creator>
  <cp:lastModifiedBy>Damian Gordon</cp:lastModifiedBy>
  <cp:revision>1</cp:revision>
  <dcterms:created xsi:type="dcterms:W3CDTF">2015-02-10T22:48:28Z</dcterms:created>
  <dcterms:modified xsi:type="dcterms:W3CDTF">2015-02-10T22:57:18Z</dcterms:modified>
</cp:coreProperties>
</file>