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11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498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088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2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8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4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0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56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233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07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7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0F5-2B90-49AD-9E70-4E69DEABD69D}" type="datetimeFigureOut">
              <a:rPr lang="en-IE" smtClean="0"/>
              <a:t>17/02/2015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6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Linux/Bash Commands</a:t>
            </a:r>
            <a:endParaRPr lang="en-IE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Damian Gordon</a:t>
            </a:r>
            <a:endParaRPr lang="en-IE" sz="3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ls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List all the visible files in the current folder.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</a:t>
            </a:r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-a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List all the </a:t>
            </a:r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visible 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and hidden files in the current folder.</a:t>
            </a:r>
          </a:p>
          <a:p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e.g.</a:t>
            </a:r>
          </a:p>
          <a:p>
            <a:pPr marL="0" indent="0">
              <a:buNone/>
            </a:pP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bashrc</a:t>
            </a:r>
            <a:endParaRPr lang="en-IE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.login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</a:t>
            </a:r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-l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List all the </a:t>
            </a:r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visible 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files in the current folder, and give details of who created it, when, the file size, priorities.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</a:t>
            </a:r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-la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List all the visible and hidden files in the current folder, and give details of who created it, when, the file size, priorities.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pwd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 working directory</a:t>
            </a:r>
          </a:p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Tell me my current location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 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 = change directory</a:t>
            </a:r>
          </a:p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= current directory</a:t>
            </a:r>
          </a:p>
          <a:p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So this command moves from you form the current directory back to the current directory.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0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 ..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 = change directory</a:t>
            </a:r>
          </a:p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 = previous directory</a:t>
            </a:r>
          </a:p>
          <a:p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So this command moves from you form the current directory back one step to the previous directory.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0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m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an </a:t>
            </a:r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man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>
                <a:solidFill>
                  <a:schemeClr val="bg1"/>
                </a:solidFill>
                <a:latin typeface="Lucida Console" panose="020B0609040504020204" pitchFamily="49" charset="0"/>
              </a:rPr>
              <a:t>‘man’ 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is the help command, it gives you the </a:t>
            </a:r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MANual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page about a specific topic, in this case it is giving you the manual page about the ‘man’ command.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Linux/Bash Commands</vt:lpstr>
      <vt:lpstr>ls</vt:lpstr>
      <vt:lpstr>ls -a</vt:lpstr>
      <vt:lpstr>ls -l</vt:lpstr>
      <vt:lpstr>ls -la</vt:lpstr>
      <vt:lpstr>pwd</vt:lpstr>
      <vt:lpstr>cd .</vt:lpstr>
      <vt:lpstr>cd ..</vt:lpstr>
      <vt:lpstr>man 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Commands</dc:title>
  <dc:creator>Damian Gordon</dc:creator>
  <cp:lastModifiedBy>DIT</cp:lastModifiedBy>
  <cp:revision>4</cp:revision>
  <dcterms:created xsi:type="dcterms:W3CDTF">2015-02-10T22:48:28Z</dcterms:created>
  <dcterms:modified xsi:type="dcterms:W3CDTF">2015-02-17T17:49:56Z</dcterms:modified>
</cp:coreProperties>
</file>