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1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49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88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2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8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4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0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6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233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07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7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0F5-2B90-49AD-9E70-4E69DEABD69D}" type="datetimeFigureOut">
              <a:rPr lang="en-IE" smtClean="0"/>
              <a:t>18/03/2015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6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Shell Script Creation</a:t>
            </a:r>
            <a:endParaRPr lang="en-IE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Damian Gordon</a:t>
            </a:r>
            <a:endParaRPr lang="en-IE" sz="3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688"/>
            <a:ext cx="9134863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8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82"/>
            <a:ext cx="9144000" cy="5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3"/>
            <a:ext cx="9144000" cy="58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Shell Script Creation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Commands</dc:title>
  <dc:creator>Damian Gordon</dc:creator>
  <cp:lastModifiedBy>Damian Gordon</cp:lastModifiedBy>
  <cp:revision>8</cp:revision>
  <dcterms:created xsi:type="dcterms:W3CDTF">2015-02-10T22:48:28Z</dcterms:created>
  <dcterms:modified xsi:type="dcterms:W3CDTF">2015-03-18T20:30:49Z</dcterms:modified>
</cp:coreProperties>
</file>