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68B85-D704-4503-8F32-1D4E3EDFF7F7}" type="datetimeFigureOut">
              <a:rPr lang="en-IE" smtClean="0"/>
              <a:t>14/04/2015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CDC4E-29B2-459C-94B9-F2DA60AF82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053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CDC4E-29B2-459C-94B9-F2DA60AF82AE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624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9600" b="1" dirty="0" err="1" smtClean="0"/>
              <a:t>GLaDOS</a:t>
            </a:r>
            <a:endParaRPr lang="en-IE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678145" cy="1686920"/>
          </a:xfrm>
        </p:spPr>
        <p:txBody>
          <a:bodyPr>
            <a:normAutofit/>
          </a:bodyPr>
          <a:lstStyle/>
          <a:p>
            <a:r>
              <a:rPr lang="en-IE" sz="2800" b="1" dirty="0" smtClean="0"/>
              <a:t>The Hash Experience</a:t>
            </a:r>
          </a:p>
          <a:p>
            <a:r>
              <a:rPr lang="en-IE" dirty="0" err="1" smtClean="0"/>
              <a:t>Haashim</a:t>
            </a:r>
            <a:r>
              <a:rPr lang="en-IE" dirty="0" smtClean="0"/>
              <a:t> Bari, Karen Kilroy, Alex Sweeny, Bryan</a:t>
            </a:r>
            <a:r>
              <a:rPr lang="en-IE" dirty="0"/>
              <a:t> </a:t>
            </a:r>
            <a:r>
              <a:rPr lang="en-IE" dirty="0" err="1"/>
              <a:t>Nyondo</a:t>
            </a:r>
            <a:r>
              <a:rPr lang="en-IE" dirty="0"/>
              <a:t> </a:t>
            </a:r>
            <a:r>
              <a:rPr lang="en-IE" dirty="0" smtClean="0"/>
              <a:t>&amp; Connor </a:t>
            </a:r>
            <a:r>
              <a:rPr lang="en-IE" dirty="0"/>
              <a:t>Duignan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2" y="673099"/>
            <a:ext cx="4941887" cy="4941887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389878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History of </a:t>
            </a:r>
            <a:r>
              <a:rPr lang="en-IE" dirty="0" err="1"/>
              <a:t>GLaDOS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Current Version: </a:t>
            </a:r>
            <a:r>
              <a:rPr lang="en-IE" sz="2400" dirty="0" smtClean="0"/>
              <a:t>3.11</a:t>
            </a:r>
          </a:p>
          <a:p>
            <a:endParaRPr lang="en-IE" sz="2400" dirty="0"/>
          </a:p>
          <a:p>
            <a:r>
              <a:rPr lang="en-IE" sz="2400" dirty="0"/>
              <a:t>Work has begun on reining in Psychotic </a:t>
            </a:r>
            <a:r>
              <a:rPr lang="en-IE" sz="2400" dirty="0" smtClean="0"/>
              <a:t>tenancies</a:t>
            </a:r>
          </a:p>
          <a:p>
            <a:endParaRPr lang="en-IE" sz="2400" dirty="0"/>
          </a:p>
          <a:p>
            <a:r>
              <a:rPr lang="en-IE" sz="2400" dirty="0"/>
              <a:t>Notice board management efficiency increased by 13%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8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Capabilities and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800" dirty="0"/>
              <a:t>Operator of the Aperture Science Enrichment </a:t>
            </a:r>
            <a:r>
              <a:rPr lang="en-IE" sz="2800" dirty="0" smtClean="0"/>
              <a:t>Centre</a:t>
            </a:r>
          </a:p>
          <a:p>
            <a:endParaRPr lang="en-IE" sz="2800" dirty="0"/>
          </a:p>
          <a:p>
            <a:r>
              <a:rPr lang="en-IE" sz="2800" dirty="0"/>
              <a:t>Autonomously manages:</a:t>
            </a:r>
          </a:p>
          <a:p>
            <a:pPr lvl="1"/>
            <a:r>
              <a:rPr lang="en-IE" sz="2400" dirty="0"/>
              <a:t>The computer system</a:t>
            </a:r>
          </a:p>
          <a:p>
            <a:pPr lvl="1"/>
            <a:r>
              <a:rPr lang="en-IE" sz="2400" dirty="0"/>
              <a:t>Robotics</a:t>
            </a:r>
          </a:p>
          <a:p>
            <a:pPr lvl="1"/>
            <a:r>
              <a:rPr lang="en-IE" sz="2400" dirty="0"/>
              <a:t>Assembly lines</a:t>
            </a:r>
          </a:p>
          <a:p>
            <a:pPr lvl="1"/>
            <a:r>
              <a:rPr lang="en-IE" sz="2400" dirty="0"/>
              <a:t>Monitoring test subjects</a:t>
            </a:r>
          </a:p>
          <a:p>
            <a:pPr lvl="1"/>
            <a:r>
              <a:rPr lang="en-IE" sz="2400" dirty="0"/>
              <a:t>Multiple test areas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1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True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7862887" cy="4195481"/>
          </a:xfrm>
        </p:spPr>
        <p:txBody>
          <a:bodyPr>
            <a:normAutofit/>
          </a:bodyPr>
          <a:lstStyle/>
          <a:p>
            <a:r>
              <a:rPr lang="en-IE" sz="2400" dirty="0"/>
              <a:t>The result of implanting a human consciousness into a </a:t>
            </a:r>
            <a:r>
              <a:rPr lang="en-IE" sz="2400" dirty="0" smtClean="0"/>
              <a:t>computer</a:t>
            </a:r>
          </a:p>
          <a:p>
            <a:endParaRPr lang="en-IE" sz="2400" dirty="0"/>
          </a:p>
          <a:p>
            <a:r>
              <a:rPr lang="en-IE" sz="2400" dirty="0"/>
              <a:t>Capable of independent </a:t>
            </a:r>
            <a:r>
              <a:rPr lang="en-IE" sz="2400" dirty="0" smtClean="0"/>
              <a:t>thought</a:t>
            </a:r>
          </a:p>
          <a:p>
            <a:endParaRPr lang="en-IE" sz="2400" dirty="0"/>
          </a:p>
          <a:p>
            <a:r>
              <a:rPr lang="en-IE" sz="2400" dirty="0"/>
              <a:t>Unique and original ideas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  <p:pic>
        <p:nvPicPr>
          <p:cNvPr id="4098" name="Picture 2" descr="http://www.videogameologists.com/wp-content/uploads/2013/09/glados___oh___it_s_you__by_elliria-d6n6tp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124362" y="2267314"/>
            <a:ext cx="4312859" cy="24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01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Improves her own components</a:t>
            </a:r>
          </a:p>
          <a:p>
            <a:pPr lvl="1"/>
            <a:r>
              <a:rPr lang="en-IE" sz="2400" dirty="0"/>
              <a:t>Replacements are new, sleek and </a:t>
            </a:r>
            <a:r>
              <a:rPr lang="en-IE" sz="2400" dirty="0" smtClean="0"/>
              <a:t>black</a:t>
            </a:r>
          </a:p>
          <a:p>
            <a:pPr lvl="1"/>
            <a:endParaRPr lang="en-IE" sz="2400" dirty="0"/>
          </a:p>
          <a:p>
            <a:r>
              <a:rPr lang="en-IE" sz="2800" dirty="0"/>
              <a:t>Designs various testing chambers for multiple experiments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5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846888" cy="4195481"/>
          </a:xfrm>
        </p:spPr>
        <p:txBody>
          <a:bodyPr>
            <a:normAutofit/>
          </a:bodyPr>
          <a:lstStyle/>
          <a:p>
            <a:r>
              <a:rPr lang="en-IE" sz="2400" dirty="0"/>
              <a:t>Requires a large central mainframe for maximum </a:t>
            </a:r>
            <a:r>
              <a:rPr lang="en-IE" sz="2400" dirty="0" smtClean="0"/>
              <a:t>functionality</a:t>
            </a:r>
          </a:p>
          <a:p>
            <a:endParaRPr lang="en-IE" sz="2400" dirty="0"/>
          </a:p>
          <a:p>
            <a:r>
              <a:rPr lang="en-IE" sz="2400" dirty="0"/>
              <a:t>A robotic armature is her central housing in the </a:t>
            </a:r>
            <a:r>
              <a:rPr lang="en-IE" sz="2400" dirty="0" err="1"/>
              <a:t>Aperature</a:t>
            </a:r>
            <a:r>
              <a:rPr lang="en-IE" sz="2400" dirty="0"/>
              <a:t> Enrichment </a:t>
            </a:r>
            <a:r>
              <a:rPr lang="en-IE" sz="2400" dirty="0" smtClean="0"/>
              <a:t>Centre</a:t>
            </a:r>
          </a:p>
          <a:p>
            <a:endParaRPr lang="en-IE" sz="2400" dirty="0"/>
          </a:p>
          <a:p>
            <a:r>
              <a:rPr lang="en-IE" sz="2400" dirty="0"/>
              <a:t>Capable of functioning with extremely low voltages, albeit with limitations</a:t>
            </a:r>
          </a:p>
          <a:p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  <p:pic>
        <p:nvPicPr>
          <p:cNvPr id="5122" name="Picture 2" descr="http://selmiak.bplaced.net/games/pc/portal2/img/c06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275" y="2578454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8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Designed for voice commands as only </a:t>
            </a:r>
            <a:r>
              <a:rPr lang="en-IE" sz="2800" dirty="0" smtClean="0"/>
              <a:t>input</a:t>
            </a:r>
          </a:p>
          <a:p>
            <a:endParaRPr lang="en-IE" sz="2800" dirty="0"/>
          </a:p>
          <a:p>
            <a:r>
              <a:rPr lang="en-IE" sz="2800" dirty="0"/>
              <a:t>Various outputs</a:t>
            </a:r>
            <a:r>
              <a:rPr lang="en-IE" sz="2800" dirty="0" smtClean="0"/>
              <a:t>:</a:t>
            </a:r>
            <a:endParaRPr lang="en-IE" sz="2800" dirty="0"/>
          </a:p>
          <a:p>
            <a:pPr lvl="1"/>
            <a:r>
              <a:rPr lang="en-IE" sz="2400" dirty="0"/>
              <a:t>Personal voice</a:t>
            </a:r>
          </a:p>
          <a:p>
            <a:pPr lvl="1"/>
            <a:r>
              <a:rPr lang="en-IE" sz="2400" dirty="0"/>
              <a:t>Screen messages</a:t>
            </a:r>
          </a:p>
          <a:p>
            <a:pPr lvl="1"/>
            <a:r>
              <a:rPr lang="en-IE" sz="2400" dirty="0"/>
              <a:t>Robotic movements</a:t>
            </a:r>
          </a:p>
          <a:p>
            <a:pPr lvl="1"/>
            <a:r>
              <a:rPr lang="en-IE" sz="2400" dirty="0"/>
              <a:t>FAX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47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Output screen 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3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Problems with </a:t>
            </a:r>
            <a:r>
              <a:rPr lang="en-IE" dirty="0" err="1" smtClean="0"/>
              <a:t>GLaDOS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/>
              <a:t>Version 2.0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Launched in </a:t>
            </a:r>
            <a:r>
              <a:rPr lang="en-IE" sz="2400" dirty="0" smtClean="0"/>
              <a:t>1990</a:t>
            </a:r>
          </a:p>
          <a:p>
            <a:endParaRPr lang="en-IE" sz="2400" dirty="0"/>
          </a:p>
          <a:p>
            <a:r>
              <a:rPr lang="en-IE" sz="2400" dirty="0"/>
              <a:t>Rejected all voice </a:t>
            </a:r>
            <a:r>
              <a:rPr lang="en-IE" sz="2400" dirty="0" smtClean="0"/>
              <a:t>commands</a:t>
            </a:r>
          </a:p>
          <a:p>
            <a:endParaRPr lang="en-IE" sz="2400" dirty="0"/>
          </a:p>
          <a:p>
            <a:r>
              <a:rPr lang="en-IE" sz="2400" dirty="0"/>
              <a:t>Floods labs with </a:t>
            </a:r>
            <a:r>
              <a:rPr lang="en-IE" sz="2400" dirty="0" smtClean="0"/>
              <a:t>neurotoxin</a:t>
            </a:r>
          </a:p>
          <a:p>
            <a:endParaRPr lang="en-IE" sz="2400" dirty="0"/>
          </a:p>
          <a:p>
            <a:r>
              <a:rPr lang="en-IE" sz="2400" dirty="0"/>
              <a:t>Ruins “bring you daughter to work day”</a:t>
            </a:r>
          </a:p>
          <a:p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2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Personality cores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9518"/>
            <a:ext cx="8946541" cy="4195481"/>
          </a:xfrm>
        </p:spPr>
        <p:txBody>
          <a:bodyPr>
            <a:normAutofit/>
          </a:bodyPr>
          <a:lstStyle/>
          <a:p>
            <a:r>
              <a:rPr lang="en-IE" sz="2400" dirty="0"/>
              <a:t>2002, separate cores added in an attempt to impede </a:t>
            </a:r>
            <a:r>
              <a:rPr lang="en-IE" sz="2400" dirty="0" err="1"/>
              <a:t>GLaDOS</a:t>
            </a:r>
            <a:r>
              <a:rPr lang="en-IE" sz="2400" dirty="0"/>
              <a:t>’ homicidal </a:t>
            </a:r>
            <a:r>
              <a:rPr lang="en-IE" sz="2400" dirty="0" smtClean="0"/>
              <a:t>tendencies</a:t>
            </a:r>
          </a:p>
          <a:p>
            <a:endParaRPr lang="en-IE" sz="2400" dirty="0"/>
          </a:p>
          <a:p>
            <a:r>
              <a:rPr lang="en-IE" sz="2400" dirty="0"/>
              <a:t>Each core has different effect on </a:t>
            </a:r>
            <a:r>
              <a:rPr lang="en-IE" sz="2400" dirty="0" err="1"/>
              <a:t>GLaDOS</a:t>
            </a:r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20" y="3403622"/>
            <a:ext cx="5184504" cy="304444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8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Wheatley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AKA: Intelligence Dampening </a:t>
            </a:r>
            <a:r>
              <a:rPr lang="en-IE" sz="2400" dirty="0" smtClean="0"/>
              <a:t>Sphere</a:t>
            </a:r>
          </a:p>
          <a:p>
            <a:endParaRPr lang="en-IE" sz="2400" dirty="0"/>
          </a:p>
          <a:p>
            <a:r>
              <a:rPr lang="en-IE" sz="2400" dirty="0"/>
              <a:t>Created to slow </a:t>
            </a:r>
            <a:r>
              <a:rPr lang="en-IE" sz="2400" dirty="0" err="1"/>
              <a:t>GLaDOS</a:t>
            </a:r>
            <a:r>
              <a:rPr lang="en-IE" sz="2400" dirty="0"/>
              <a:t> </a:t>
            </a:r>
            <a:r>
              <a:rPr lang="en-IE" sz="2400" dirty="0" smtClean="0"/>
              <a:t>down</a:t>
            </a:r>
          </a:p>
          <a:p>
            <a:endParaRPr lang="en-IE" sz="2400" dirty="0"/>
          </a:p>
          <a:p>
            <a:r>
              <a:rPr lang="en-IE" sz="2400" dirty="0"/>
              <a:t>Generates </a:t>
            </a:r>
            <a:r>
              <a:rPr lang="en-IE" sz="2400" dirty="0" smtClean="0"/>
              <a:t>infinite stream of flawed suggestions to distract </a:t>
            </a:r>
            <a:r>
              <a:rPr lang="en-IE" sz="2400" dirty="0" err="1" smtClean="0"/>
              <a:t>GLaDOS</a:t>
            </a:r>
            <a:endParaRPr lang="en-IE" sz="2400" dirty="0" smtClean="0"/>
          </a:p>
          <a:p>
            <a:endParaRPr lang="en-IE" sz="2400" dirty="0"/>
          </a:p>
          <a:p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719" y="2223686"/>
            <a:ext cx="2869934" cy="293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1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Table of Contents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What is </a:t>
            </a:r>
            <a:r>
              <a:rPr lang="en-IE" sz="2400" dirty="0" err="1" smtClean="0"/>
              <a:t>GLaDOS</a:t>
            </a:r>
            <a:endParaRPr lang="en-IE" sz="2400" dirty="0" smtClean="0"/>
          </a:p>
          <a:p>
            <a:r>
              <a:rPr lang="en-IE" sz="2400" dirty="0" smtClean="0"/>
              <a:t>History of </a:t>
            </a:r>
            <a:r>
              <a:rPr lang="en-IE" sz="2400" dirty="0" err="1" smtClean="0"/>
              <a:t>GLaDOS</a:t>
            </a:r>
            <a:endParaRPr lang="en-IE" sz="2400" dirty="0" smtClean="0"/>
          </a:p>
          <a:p>
            <a:r>
              <a:rPr lang="en-IE" sz="2400" dirty="0" smtClean="0"/>
              <a:t>Capabilities &amp; Requirements of </a:t>
            </a:r>
            <a:r>
              <a:rPr lang="en-IE" sz="2400" dirty="0" err="1" smtClean="0"/>
              <a:t>GLaDOS</a:t>
            </a:r>
            <a:endParaRPr lang="en-IE" sz="2400" dirty="0" smtClean="0"/>
          </a:p>
          <a:p>
            <a:r>
              <a:rPr lang="en-IE" sz="2400" dirty="0" smtClean="0"/>
              <a:t>Problems with </a:t>
            </a:r>
            <a:r>
              <a:rPr lang="en-IE" sz="2400" dirty="0" err="1" smtClean="0"/>
              <a:t>GlaDOS</a:t>
            </a:r>
            <a:endParaRPr lang="en-IE" sz="2400" dirty="0" smtClean="0"/>
          </a:p>
          <a:p>
            <a:r>
              <a:rPr lang="en-IE" sz="2400" dirty="0" smtClean="0"/>
              <a:t>Personality Cores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  <p:pic>
        <p:nvPicPr>
          <p:cNvPr id="1026" name="Picture 2" descr="http://vignette4.wikia.nocookie.net/theinventory/images/b/b0/Glados.jpg/revision/latest?cb=201304030850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155965"/>
            <a:ext cx="3549650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1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Morality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Most important </a:t>
            </a:r>
            <a:r>
              <a:rPr lang="en-IE" sz="2400" dirty="0" smtClean="0"/>
              <a:t>core</a:t>
            </a:r>
          </a:p>
          <a:p>
            <a:endParaRPr lang="en-IE" sz="2400" dirty="0"/>
          </a:p>
          <a:p>
            <a:r>
              <a:rPr lang="en-IE" sz="2400" dirty="0"/>
              <a:t>Installed to stop releasing </a:t>
            </a:r>
            <a:r>
              <a:rPr lang="en-IE" sz="2400" dirty="0" smtClean="0"/>
              <a:t>Neurotoxin</a:t>
            </a:r>
          </a:p>
          <a:p>
            <a:endParaRPr lang="en-IE" sz="2400" dirty="0"/>
          </a:p>
          <a:p>
            <a:r>
              <a:rPr lang="en-IE" sz="2400" dirty="0"/>
              <a:t>Also controlled rocket turrets</a:t>
            </a:r>
            <a:r>
              <a:rPr lang="en-IE" sz="2400" dirty="0" smtClean="0"/>
              <a:t>.</a:t>
            </a:r>
          </a:p>
          <a:p>
            <a:endParaRPr lang="en-IE" sz="2400" dirty="0"/>
          </a:p>
          <a:p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053" y="2052919"/>
            <a:ext cx="2607573" cy="2868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3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Corrupted Cores – Space Sphere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Technical difficulties over time can lead to a corrupted </a:t>
            </a:r>
            <a:r>
              <a:rPr lang="en-IE" sz="2400" dirty="0" smtClean="0"/>
              <a:t>core</a:t>
            </a:r>
          </a:p>
          <a:p>
            <a:endParaRPr lang="en-IE" sz="2400" dirty="0"/>
          </a:p>
          <a:p>
            <a:r>
              <a:rPr lang="en-IE" sz="2400" dirty="0"/>
              <a:t>Space sphere really wants to go to space</a:t>
            </a:r>
          </a:p>
          <a:p>
            <a:endParaRPr lang="en-IE" sz="2400" dirty="0" smtClean="0"/>
          </a:p>
          <a:p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947" y="2733459"/>
            <a:ext cx="2447870" cy="2300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55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Final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518" y="2052638"/>
            <a:ext cx="6566740" cy="4195762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63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Version 3.11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err="1"/>
              <a:t>GLaDOS</a:t>
            </a:r>
            <a:r>
              <a:rPr lang="en-IE" sz="2400" dirty="0"/>
              <a:t> updated, to allow separate cores to be </a:t>
            </a:r>
            <a:r>
              <a:rPr lang="en-IE" sz="2400" dirty="0" smtClean="0"/>
              <a:t>added</a:t>
            </a:r>
          </a:p>
          <a:p>
            <a:endParaRPr lang="en-IE" sz="2400" dirty="0"/>
          </a:p>
          <a:p>
            <a:r>
              <a:rPr lang="en-IE" sz="2400" dirty="0"/>
              <a:t>2003, </a:t>
            </a:r>
            <a:r>
              <a:rPr lang="en-IE" sz="2400" dirty="0" err="1"/>
              <a:t>GLaDOS</a:t>
            </a:r>
            <a:r>
              <a:rPr lang="en-IE" sz="2400" dirty="0"/>
              <a:t> finds loophole in new </a:t>
            </a:r>
            <a:r>
              <a:rPr lang="en-IE" sz="2400" dirty="0" smtClean="0"/>
              <a:t>update</a:t>
            </a:r>
          </a:p>
          <a:p>
            <a:endParaRPr lang="en-IE" sz="2400" dirty="0"/>
          </a:p>
          <a:p>
            <a:r>
              <a:rPr lang="en-IE" sz="2400" dirty="0"/>
              <a:t>Ruins “bring your cat to work day”</a:t>
            </a:r>
          </a:p>
          <a:p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The Genetic Lifeform and Disk Operating </a:t>
            </a:r>
            <a:r>
              <a:rPr lang="en-IE" sz="2800" dirty="0" smtClean="0"/>
              <a:t>System is:</a:t>
            </a:r>
          </a:p>
          <a:p>
            <a:pPr lvl="1"/>
            <a:r>
              <a:rPr lang="en-IE" sz="2400" dirty="0"/>
              <a:t>C</a:t>
            </a:r>
            <a:r>
              <a:rPr lang="en-IE" sz="2400" dirty="0" smtClean="0"/>
              <a:t>omplex and interesting </a:t>
            </a:r>
          </a:p>
          <a:p>
            <a:pPr lvl="1"/>
            <a:endParaRPr lang="en-IE" sz="2400" dirty="0" smtClean="0"/>
          </a:p>
          <a:p>
            <a:pPr lvl="1"/>
            <a:r>
              <a:rPr lang="en-IE" sz="2400" dirty="0" smtClean="0"/>
              <a:t>Has evolved over many years </a:t>
            </a:r>
          </a:p>
          <a:p>
            <a:pPr lvl="1"/>
            <a:endParaRPr lang="en-IE" sz="2400" dirty="0" smtClean="0"/>
          </a:p>
          <a:p>
            <a:pPr lvl="1"/>
            <a:r>
              <a:rPr lang="en-IE" sz="2400" dirty="0" smtClean="0"/>
              <a:t>Has many capabilities and has achieved different personality traits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040000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3800" dirty="0" smtClean="0"/>
              <a:t>THE END</a:t>
            </a:r>
            <a:endParaRPr lang="en-IE" sz="13800" dirty="0"/>
          </a:p>
        </p:txBody>
      </p:sp>
    </p:spTree>
    <p:extLst>
      <p:ext uri="{BB962C8B-B14F-4D97-AF65-F5344CB8AC3E}">
        <p14:creationId xmlns:p14="http://schemas.microsoft.com/office/powerpoint/2010/main" val="304580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</a:t>
            </a:r>
            <a:r>
              <a:rPr lang="en-IE" dirty="0" err="1"/>
              <a:t>GLaDOS</a:t>
            </a:r>
            <a:r>
              <a:rPr lang="en-IE" dirty="0"/>
              <a:t>? 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sz="2400" dirty="0" smtClean="0"/>
          </a:p>
          <a:p>
            <a:endParaRPr lang="en-IE" sz="2400" dirty="0"/>
          </a:p>
          <a:p>
            <a:r>
              <a:rPr lang="en-IE" sz="2400" dirty="0" smtClean="0"/>
              <a:t>The </a:t>
            </a:r>
            <a:r>
              <a:rPr lang="en-IE" sz="2400" dirty="0"/>
              <a:t>Genetic Lifeform and Disk Operating System</a:t>
            </a:r>
          </a:p>
          <a:p>
            <a:endParaRPr lang="en-IE" sz="2400" dirty="0"/>
          </a:p>
          <a:p>
            <a:r>
              <a:rPr lang="en-IE" sz="2400" dirty="0"/>
              <a:t>Created to manage the Aperture Enrichment centre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  <p:pic>
        <p:nvPicPr>
          <p:cNvPr id="2050" name="Picture 2" descr="http://upload.wikimedia.org/wikipedia/commons/4/44/Question_mark_(black_on_white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133" y="1152983"/>
            <a:ext cx="3147304" cy="397510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47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Aperture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A cutting-edge Science </a:t>
            </a:r>
            <a:r>
              <a:rPr lang="en-IE" sz="2400" dirty="0" smtClean="0"/>
              <a:t>Facility</a:t>
            </a:r>
          </a:p>
          <a:p>
            <a:endParaRPr lang="en-IE" sz="2400" dirty="0"/>
          </a:p>
          <a:p>
            <a:r>
              <a:rPr lang="en-IE" sz="2400" dirty="0"/>
              <a:t>Creators of the Hand-held Quantum </a:t>
            </a:r>
            <a:r>
              <a:rPr lang="en-IE" sz="2400" dirty="0" err="1"/>
              <a:t>tunneling</a:t>
            </a:r>
            <a:r>
              <a:rPr lang="en-IE" sz="2400" dirty="0"/>
              <a:t> </a:t>
            </a:r>
            <a:r>
              <a:rPr lang="en-IE" sz="2400" dirty="0" smtClean="0"/>
              <a:t>Device</a:t>
            </a:r>
          </a:p>
          <a:p>
            <a:endParaRPr lang="en-IE" sz="2400" dirty="0"/>
          </a:p>
          <a:p>
            <a:r>
              <a:rPr lang="en-IE" sz="2400" dirty="0"/>
              <a:t>Number #1 in robotic employees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History of </a:t>
            </a:r>
            <a:r>
              <a:rPr lang="en-IE" dirty="0" err="1"/>
              <a:t>GLaDOS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Brainchild of our founder:</a:t>
            </a:r>
          </a:p>
          <a:p>
            <a:pPr marL="0" indent="0">
              <a:buNone/>
            </a:pPr>
            <a:r>
              <a:rPr lang="en-IE" sz="2400" b="1" dirty="0" smtClean="0"/>
              <a:t>           Cave </a:t>
            </a:r>
            <a:r>
              <a:rPr lang="en-IE" sz="2400" b="1" dirty="0"/>
              <a:t>Johnson</a:t>
            </a:r>
          </a:p>
          <a:p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51" y="452718"/>
            <a:ext cx="3545302" cy="506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2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Cave Johnson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46518"/>
            <a:ext cx="7964489" cy="4195481"/>
          </a:xfrm>
        </p:spPr>
        <p:txBody>
          <a:bodyPr>
            <a:noAutofit/>
          </a:bodyPr>
          <a:lstStyle/>
          <a:p>
            <a:r>
              <a:rPr lang="en-IE" sz="2400" dirty="0"/>
              <a:t>Born in the 1920's, </a:t>
            </a:r>
            <a:r>
              <a:rPr lang="en-IE" sz="2400" dirty="0" smtClean="0"/>
              <a:t>he became </a:t>
            </a:r>
            <a:r>
              <a:rPr lang="en-IE" sz="2400" dirty="0"/>
              <a:t>an entrepreneur at an early age </a:t>
            </a:r>
            <a:endParaRPr lang="en-IE" sz="2400" dirty="0" smtClean="0"/>
          </a:p>
          <a:p>
            <a:endParaRPr lang="en-IE" sz="2400" dirty="0"/>
          </a:p>
          <a:p>
            <a:r>
              <a:rPr lang="en-IE" sz="2400" dirty="0"/>
              <a:t>Founded Aperture Science in 1947</a:t>
            </a:r>
          </a:p>
          <a:p>
            <a:endParaRPr lang="en-IE" sz="2400" dirty="0"/>
          </a:p>
          <a:p>
            <a:r>
              <a:rPr lang="en-IE" sz="2400" dirty="0"/>
              <a:t>Stoically continued to lead Aperture through financial ruin</a:t>
            </a:r>
          </a:p>
          <a:p>
            <a:endParaRPr lang="en-IE" sz="2400" dirty="0"/>
          </a:p>
          <a:p>
            <a:r>
              <a:rPr lang="en-IE" sz="2400" dirty="0"/>
              <a:t>Conceived of </a:t>
            </a:r>
            <a:r>
              <a:rPr lang="en-IE" sz="2400" dirty="0" err="1"/>
              <a:t>GLaDOS</a:t>
            </a:r>
            <a:r>
              <a:rPr lang="en-IE" sz="2400" dirty="0"/>
              <a:t> on his deathbed in </a:t>
            </a:r>
            <a:r>
              <a:rPr lang="en-IE" sz="2400" dirty="0" smtClean="0"/>
              <a:t>1982</a:t>
            </a:r>
            <a:endParaRPr lang="en-IE" sz="2400" dirty="0"/>
          </a:p>
          <a:p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0" y="1228969"/>
            <a:ext cx="2675132" cy="3931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94800" y="5194659"/>
            <a:ext cx="27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Cave and his assistant Caroline</a:t>
            </a:r>
          </a:p>
        </p:txBody>
      </p:sp>
    </p:spTree>
    <p:extLst>
      <p:ext uri="{BB962C8B-B14F-4D97-AF65-F5344CB8AC3E}">
        <p14:creationId xmlns:p14="http://schemas.microsoft.com/office/powerpoint/2010/main" val="428036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History of </a:t>
            </a:r>
            <a:r>
              <a:rPr lang="en-IE" dirty="0" err="1"/>
              <a:t>GLaDOS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err="1"/>
              <a:t>GLaDOS</a:t>
            </a:r>
            <a:r>
              <a:rPr lang="en-IE" sz="2400" dirty="0"/>
              <a:t> has been worked on constantly since </a:t>
            </a:r>
            <a:r>
              <a:rPr lang="en-IE" sz="2400" dirty="0" smtClean="0"/>
              <a:t>1982</a:t>
            </a:r>
          </a:p>
          <a:p>
            <a:endParaRPr lang="en-IE" sz="2400" dirty="0"/>
          </a:p>
          <a:p>
            <a:r>
              <a:rPr lang="en-IE" sz="2400" dirty="0"/>
              <a:t>Version 1.0 came online in </a:t>
            </a:r>
            <a:r>
              <a:rPr lang="en-IE" sz="2400" dirty="0" smtClean="0"/>
              <a:t>1986</a:t>
            </a:r>
          </a:p>
          <a:p>
            <a:endParaRPr lang="en-IE" sz="2400" dirty="0"/>
          </a:p>
          <a:p>
            <a:r>
              <a:rPr lang="en-IE" sz="2400" dirty="0"/>
              <a:t>Neither operated disks or genetic </a:t>
            </a:r>
            <a:r>
              <a:rPr lang="en-IE" sz="2400" dirty="0" smtClean="0"/>
              <a:t>life-forms</a:t>
            </a:r>
          </a:p>
          <a:p>
            <a:endParaRPr lang="en-IE" sz="2400" dirty="0"/>
          </a:p>
          <a:p>
            <a:r>
              <a:rPr lang="en-IE" sz="2400" dirty="0"/>
              <a:t>Successfully organized Aperture notice-board</a:t>
            </a:r>
          </a:p>
          <a:p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History of </a:t>
            </a:r>
            <a:r>
              <a:rPr lang="en-IE" dirty="0" err="1"/>
              <a:t>GLaDOS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Version 2.0 came online in </a:t>
            </a:r>
            <a:r>
              <a:rPr lang="en-IE" sz="2400" dirty="0" smtClean="0"/>
              <a:t>1990</a:t>
            </a:r>
          </a:p>
          <a:p>
            <a:endParaRPr lang="en-IE" sz="2400" dirty="0"/>
          </a:p>
          <a:p>
            <a:r>
              <a:rPr lang="en-IE" sz="2400" dirty="0"/>
              <a:t>Unfortunately displayed murderous </a:t>
            </a:r>
            <a:r>
              <a:rPr lang="en-IE" sz="2400" dirty="0" smtClean="0"/>
              <a:t>intent</a:t>
            </a:r>
          </a:p>
          <a:p>
            <a:endParaRPr lang="en-IE" sz="2400" dirty="0"/>
          </a:p>
          <a:p>
            <a:r>
              <a:rPr lang="en-IE" sz="2400" dirty="0"/>
              <a:t>Unfortunately had access to deadly </a:t>
            </a:r>
            <a:r>
              <a:rPr lang="en-IE" sz="2400" dirty="0" smtClean="0"/>
              <a:t>neurotoxin</a:t>
            </a:r>
          </a:p>
          <a:p>
            <a:endParaRPr lang="en-IE" sz="2400" dirty="0"/>
          </a:p>
          <a:p>
            <a:r>
              <a:rPr lang="en-IE" sz="2400" dirty="0"/>
              <a:t>Still unable to operate disks</a:t>
            </a:r>
          </a:p>
          <a:p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  <p:pic>
        <p:nvPicPr>
          <p:cNvPr id="3074" name="Picture 2" descr="http://i1.theportalwiki.net/img/thumb/7/79/GLaDOS_P2.png/400px-GLaDOS_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11285"/>
            <a:ext cx="3810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96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History of </a:t>
            </a:r>
            <a:r>
              <a:rPr lang="en-IE" dirty="0" err="1"/>
              <a:t>GLaDOS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Version 3.0 came online in </a:t>
            </a:r>
            <a:r>
              <a:rPr lang="en-IE" sz="2400" dirty="0" smtClean="0"/>
              <a:t>1996</a:t>
            </a:r>
          </a:p>
          <a:p>
            <a:endParaRPr lang="en-IE" sz="2400" dirty="0"/>
          </a:p>
          <a:p>
            <a:r>
              <a:rPr lang="en-IE" sz="2400" dirty="0"/>
              <a:t>Disk operating aspect of system was somewhat </a:t>
            </a:r>
            <a:r>
              <a:rPr lang="en-IE" sz="2400" dirty="0" smtClean="0"/>
              <a:t>operational</a:t>
            </a:r>
          </a:p>
          <a:p>
            <a:endParaRPr lang="en-IE" sz="2400" dirty="0"/>
          </a:p>
          <a:p>
            <a:r>
              <a:rPr lang="en-IE" sz="2400" dirty="0"/>
              <a:t>Work began on Genetic life-form aspect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0" y="4921249"/>
            <a:ext cx="2654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47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505</Words>
  <Application>Microsoft Office PowerPoint</Application>
  <PresentationFormat>Widescreen</PresentationFormat>
  <Paragraphs>141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GLaDOS</vt:lpstr>
      <vt:lpstr>Table of Contents</vt:lpstr>
      <vt:lpstr>What is GLaDOS?  </vt:lpstr>
      <vt:lpstr>Aperture Science</vt:lpstr>
      <vt:lpstr>History of GLaDOS </vt:lpstr>
      <vt:lpstr>Cave Johnson </vt:lpstr>
      <vt:lpstr>History of GLaDOS </vt:lpstr>
      <vt:lpstr>History of GLaDOS </vt:lpstr>
      <vt:lpstr>History of GLaDOS </vt:lpstr>
      <vt:lpstr>History of GLaDOS </vt:lpstr>
      <vt:lpstr>Capabilities and Requirements</vt:lpstr>
      <vt:lpstr>A True AI</vt:lpstr>
      <vt:lpstr>Creation</vt:lpstr>
      <vt:lpstr>Housing</vt:lpstr>
      <vt:lpstr>I/O</vt:lpstr>
      <vt:lpstr>Output screen </vt:lpstr>
      <vt:lpstr>Problems with GLaDOS Version 2.0 </vt:lpstr>
      <vt:lpstr>Personality cores </vt:lpstr>
      <vt:lpstr>Wheatley</vt:lpstr>
      <vt:lpstr>Morality Core</vt:lpstr>
      <vt:lpstr>Corrupted Cores – Space Sphere </vt:lpstr>
      <vt:lpstr>Final Architecture</vt:lpstr>
      <vt:lpstr>Version 3.11 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GLaDOS</dc:title>
  <dc:creator>Karen Kilroy</dc:creator>
  <cp:lastModifiedBy>Karen Kilroy</cp:lastModifiedBy>
  <cp:revision>9</cp:revision>
  <dcterms:created xsi:type="dcterms:W3CDTF">2015-04-14T18:58:54Z</dcterms:created>
  <dcterms:modified xsi:type="dcterms:W3CDTF">2015-04-14T20:32:10Z</dcterms:modified>
</cp:coreProperties>
</file>