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0" r:id="rId15"/>
    <p:sldId id="281" r:id="rId16"/>
    <p:sldId id="282" r:id="rId17"/>
    <p:sldId id="271" r:id="rId18"/>
    <p:sldId id="273" r:id="rId19"/>
    <p:sldId id="277" r:id="rId20"/>
    <p:sldId id="279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EAD69-1A74-4658-924A-EB2643B7DE1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8C9AC18-D029-41C6-A943-178F646423B3}">
      <dgm:prSet phldrT="[Text]"/>
      <dgm:spPr/>
      <dgm:t>
        <a:bodyPr/>
        <a:lstStyle/>
        <a:p>
          <a:r>
            <a:rPr lang="en-US" dirty="0" smtClean="0"/>
            <a:t>WARP  </a:t>
          </a:r>
          <a:endParaRPr lang="en-US" dirty="0"/>
        </a:p>
      </dgm:t>
    </dgm:pt>
    <dgm:pt modelId="{212F567C-FB33-44D7-A851-3A208D82A869}" type="parTrans" cxnId="{D2131531-2F9F-450F-AE2A-338B49E99E96}">
      <dgm:prSet/>
      <dgm:spPr/>
      <dgm:t>
        <a:bodyPr/>
        <a:lstStyle/>
        <a:p>
          <a:endParaRPr lang="en-US"/>
        </a:p>
      </dgm:t>
    </dgm:pt>
    <dgm:pt modelId="{9DB7DC43-FC54-49FA-9198-A5AF1F8FF94C}" type="sibTrans" cxnId="{D2131531-2F9F-450F-AE2A-338B49E99E96}">
      <dgm:prSet/>
      <dgm:spPr/>
      <dgm:t>
        <a:bodyPr/>
        <a:lstStyle/>
        <a:p>
          <a:endParaRPr lang="en-US"/>
        </a:p>
      </dgm:t>
    </dgm:pt>
    <dgm:pt modelId="{F43300B2-F68D-463B-95D3-6717D8E8ACFA}">
      <dgm:prSet phldrT="[Text]"/>
      <dgm:spPr/>
      <dgm:t>
        <a:bodyPr/>
        <a:lstStyle/>
        <a:p>
          <a:r>
            <a:rPr lang="en-US" dirty="0" smtClean="0"/>
            <a:t> DRIVE</a:t>
          </a:r>
          <a:endParaRPr lang="en-US" dirty="0"/>
        </a:p>
      </dgm:t>
    </dgm:pt>
    <dgm:pt modelId="{53D0DE96-F166-429E-A3EB-924080DF2D48}" type="parTrans" cxnId="{2CB3B269-4254-413B-AAE3-B4D52B0F9DB0}">
      <dgm:prSet/>
      <dgm:spPr/>
      <dgm:t>
        <a:bodyPr/>
        <a:lstStyle/>
        <a:p>
          <a:endParaRPr lang="en-US"/>
        </a:p>
      </dgm:t>
    </dgm:pt>
    <dgm:pt modelId="{CE574D68-3F05-44A0-9F6F-A3D7F713A902}" type="sibTrans" cxnId="{2CB3B269-4254-413B-AAE3-B4D52B0F9DB0}">
      <dgm:prSet/>
      <dgm:spPr/>
      <dgm:t>
        <a:bodyPr/>
        <a:lstStyle/>
        <a:p>
          <a:endParaRPr lang="en-US"/>
        </a:p>
      </dgm:t>
    </dgm:pt>
    <dgm:pt modelId="{C17ABBB0-5F9C-4B93-A111-1A1D289A3BC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79244C3-160D-433D-A04C-D01C6454D8FD}" type="parTrans" cxnId="{D62FDC7C-4D85-47D0-B20C-4A008309F266}">
      <dgm:prSet/>
      <dgm:spPr/>
      <dgm:t>
        <a:bodyPr/>
        <a:lstStyle/>
        <a:p>
          <a:endParaRPr lang="en-US"/>
        </a:p>
      </dgm:t>
    </dgm:pt>
    <dgm:pt modelId="{3D17843D-CB6D-4FAE-9BBB-4CF982E35ED5}" type="sibTrans" cxnId="{D62FDC7C-4D85-47D0-B20C-4A008309F266}">
      <dgm:prSet/>
      <dgm:spPr/>
      <dgm:t>
        <a:bodyPr/>
        <a:lstStyle/>
        <a:p>
          <a:endParaRPr lang="en-US"/>
        </a:p>
      </dgm:t>
    </dgm:pt>
    <dgm:pt modelId="{5EDC69BB-8A32-4324-AB0F-E9ACB45F532E}" type="pres">
      <dgm:prSet presAssocID="{DB2EAD69-1A74-4658-924A-EB2643B7DE11}" presName="Name0" presStyleCnt="0">
        <dgm:presLayoutVars>
          <dgm:dir/>
          <dgm:animLvl val="lvl"/>
          <dgm:resizeHandles val="exact"/>
        </dgm:presLayoutVars>
      </dgm:prSet>
      <dgm:spPr/>
    </dgm:pt>
    <dgm:pt modelId="{DD3775C2-8F87-4F54-8731-6ED1A9EBFF60}" type="pres">
      <dgm:prSet presAssocID="{DB2EAD69-1A74-4658-924A-EB2643B7DE11}" presName="dummy" presStyleCnt="0"/>
      <dgm:spPr/>
    </dgm:pt>
    <dgm:pt modelId="{9BE71EAE-A1AF-4565-BC95-30D20CBADEC5}" type="pres">
      <dgm:prSet presAssocID="{DB2EAD69-1A74-4658-924A-EB2643B7DE11}" presName="linH" presStyleCnt="0"/>
      <dgm:spPr/>
    </dgm:pt>
    <dgm:pt modelId="{A44DB709-1806-403A-8D31-EFA076A753D4}" type="pres">
      <dgm:prSet presAssocID="{DB2EAD69-1A74-4658-924A-EB2643B7DE11}" presName="padding1" presStyleCnt="0"/>
      <dgm:spPr/>
    </dgm:pt>
    <dgm:pt modelId="{F08D19AC-0159-4417-BBAE-0EE8832A3385}" type="pres">
      <dgm:prSet presAssocID="{F8C9AC18-D029-41C6-A943-178F646423B3}" presName="linV" presStyleCnt="0"/>
      <dgm:spPr/>
    </dgm:pt>
    <dgm:pt modelId="{90096BB7-762C-49DB-8234-B1FAD2CFD06A}" type="pres">
      <dgm:prSet presAssocID="{F8C9AC18-D029-41C6-A943-178F646423B3}" presName="spVertical1" presStyleCnt="0"/>
      <dgm:spPr/>
    </dgm:pt>
    <dgm:pt modelId="{3B1BE6EB-ED11-428B-AE6E-3C28803BD09D}" type="pres">
      <dgm:prSet presAssocID="{F8C9AC18-D029-41C6-A943-178F646423B3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6E507-E28A-4AAC-A899-B9879B32B78D}" type="pres">
      <dgm:prSet presAssocID="{F8C9AC18-D029-41C6-A943-178F646423B3}" presName="spVertical2" presStyleCnt="0"/>
      <dgm:spPr/>
    </dgm:pt>
    <dgm:pt modelId="{73F087D9-BAFA-4842-BC0C-C111EA20C41F}" type="pres">
      <dgm:prSet presAssocID="{F8C9AC18-D029-41C6-A943-178F646423B3}" presName="spVertical3" presStyleCnt="0"/>
      <dgm:spPr/>
    </dgm:pt>
    <dgm:pt modelId="{4CDFA48E-686F-4EC5-80A4-AA6F149A3EE4}" type="pres">
      <dgm:prSet presAssocID="{9DB7DC43-FC54-49FA-9198-A5AF1F8FF94C}" presName="space" presStyleCnt="0"/>
      <dgm:spPr/>
    </dgm:pt>
    <dgm:pt modelId="{90F60455-FDA9-4373-9024-6AEDB4B0F20C}" type="pres">
      <dgm:prSet presAssocID="{F43300B2-F68D-463B-95D3-6717D8E8ACFA}" presName="linV" presStyleCnt="0"/>
      <dgm:spPr/>
    </dgm:pt>
    <dgm:pt modelId="{4CA8FEEF-E782-4758-9209-1E2CA6963CF2}" type="pres">
      <dgm:prSet presAssocID="{F43300B2-F68D-463B-95D3-6717D8E8ACFA}" presName="spVertical1" presStyleCnt="0"/>
      <dgm:spPr/>
    </dgm:pt>
    <dgm:pt modelId="{9328B95F-3215-4B19-A858-4038690815E0}" type="pres">
      <dgm:prSet presAssocID="{F43300B2-F68D-463B-95D3-6717D8E8ACFA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1C7B3-B794-49B1-B935-95EE6E954383}" type="pres">
      <dgm:prSet presAssocID="{F43300B2-F68D-463B-95D3-6717D8E8ACFA}" presName="spVertical2" presStyleCnt="0"/>
      <dgm:spPr/>
    </dgm:pt>
    <dgm:pt modelId="{A09D232F-BDF4-43B4-85AE-84562E70B277}" type="pres">
      <dgm:prSet presAssocID="{F43300B2-F68D-463B-95D3-6717D8E8ACFA}" presName="spVertical3" presStyleCnt="0"/>
      <dgm:spPr/>
    </dgm:pt>
    <dgm:pt modelId="{87E6F33E-CF25-4E97-B926-9DC1E82C72E0}" type="pres">
      <dgm:prSet presAssocID="{CE574D68-3F05-44A0-9F6F-A3D7F713A902}" presName="space" presStyleCnt="0"/>
      <dgm:spPr/>
    </dgm:pt>
    <dgm:pt modelId="{3DAA93F0-ACFF-45BA-8E3B-93879099A40A}" type="pres">
      <dgm:prSet presAssocID="{C17ABBB0-5F9C-4B93-A111-1A1D289A3BC3}" presName="linV" presStyleCnt="0"/>
      <dgm:spPr/>
    </dgm:pt>
    <dgm:pt modelId="{0BC1056A-B313-4D73-B4C8-4BB9D0251D96}" type="pres">
      <dgm:prSet presAssocID="{C17ABBB0-5F9C-4B93-A111-1A1D289A3BC3}" presName="spVertical1" presStyleCnt="0"/>
      <dgm:spPr/>
    </dgm:pt>
    <dgm:pt modelId="{9AC7EE56-8625-4AC1-AAE0-11109F4DCC0C}" type="pres">
      <dgm:prSet presAssocID="{C17ABBB0-5F9C-4B93-A111-1A1D289A3BC3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337D6-5AFC-4936-83A4-0DFF727B4313}" type="pres">
      <dgm:prSet presAssocID="{C17ABBB0-5F9C-4B93-A111-1A1D289A3BC3}" presName="spVertical2" presStyleCnt="0"/>
      <dgm:spPr/>
    </dgm:pt>
    <dgm:pt modelId="{9B04CD26-86B9-421C-937E-28EAE0027754}" type="pres">
      <dgm:prSet presAssocID="{C17ABBB0-5F9C-4B93-A111-1A1D289A3BC3}" presName="spVertical3" presStyleCnt="0"/>
      <dgm:spPr/>
    </dgm:pt>
    <dgm:pt modelId="{4DBD1246-769A-4C1C-B405-785DEEC3286A}" type="pres">
      <dgm:prSet presAssocID="{DB2EAD69-1A74-4658-924A-EB2643B7DE11}" presName="padding2" presStyleCnt="0"/>
      <dgm:spPr/>
    </dgm:pt>
    <dgm:pt modelId="{5D4F1771-B352-40B1-B7D6-78D8FB702D5E}" type="pres">
      <dgm:prSet presAssocID="{DB2EAD69-1A74-4658-924A-EB2643B7DE11}" presName="negArrow" presStyleCnt="0"/>
      <dgm:spPr/>
    </dgm:pt>
    <dgm:pt modelId="{F20C224B-13CD-4B67-B86E-BD998821CF0F}" type="pres">
      <dgm:prSet presAssocID="{DB2EAD69-1A74-4658-924A-EB2643B7DE11}" presName="backgroundArrow" presStyleLbl="node1" presStyleIdx="0" presStyleCnt="1" custLinFactNeighborX="-15328" custLinFactNeighborY="-2443"/>
      <dgm:spPr/>
    </dgm:pt>
  </dgm:ptLst>
  <dgm:cxnLst>
    <dgm:cxn modelId="{D62FDC7C-4D85-47D0-B20C-4A008309F266}" srcId="{DB2EAD69-1A74-4658-924A-EB2643B7DE11}" destId="{C17ABBB0-5F9C-4B93-A111-1A1D289A3BC3}" srcOrd="2" destOrd="0" parTransId="{279244C3-160D-433D-A04C-D01C6454D8FD}" sibTransId="{3D17843D-CB6D-4FAE-9BBB-4CF982E35ED5}"/>
    <dgm:cxn modelId="{D9C594E9-436B-4CB5-83E2-727517C40C2C}" type="presOf" srcId="{DB2EAD69-1A74-4658-924A-EB2643B7DE11}" destId="{5EDC69BB-8A32-4324-AB0F-E9ACB45F532E}" srcOrd="0" destOrd="0" presId="urn:microsoft.com/office/officeart/2005/8/layout/hProcess3"/>
    <dgm:cxn modelId="{48AFF1D3-542B-4402-9019-BE330D68481B}" type="presOf" srcId="{F8C9AC18-D029-41C6-A943-178F646423B3}" destId="{3B1BE6EB-ED11-428B-AE6E-3C28803BD09D}" srcOrd="0" destOrd="0" presId="urn:microsoft.com/office/officeart/2005/8/layout/hProcess3"/>
    <dgm:cxn modelId="{2CB3B269-4254-413B-AAE3-B4D52B0F9DB0}" srcId="{DB2EAD69-1A74-4658-924A-EB2643B7DE11}" destId="{F43300B2-F68D-463B-95D3-6717D8E8ACFA}" srcOrd="1" destOrd="0" parTransId="{53D0DE96-F166-429E-A3EB-924080DF2D48}" sibTransId="{CE574D68-3F05-44A0-9F6F-A3D7F713A902}"/>
    <dgm:cxn modelId="{6A1CF1D7-3C5E-4C9B-9A24-A076B2F85966}" type="presOf" srcId="{C17ABBB0-5F9C-4B93-A111-1A1D289A3BC3}" destId="{9AC7EE56-8625-4AC1-AAE0-11109F4DCC0C}" srcOrd="0" destOrd="0" presId="urn:microsoft.com/office/officeart/2005/8/layout/hProcess3"/>
    <dgm:cxn modelId="{327C50E2-29E6-4606-BD51-9B7D3CB39E97}" type="presOf" srcId="{F43300B2-F68D-463B-95D3-6717D8E8ACFA}" destId="{9328B95F-3215-4B19-A858-4038690815E0}" srcOrd="0" destOrd="0" presId="urn:microsoft.com/office/officeart/2005/8/layout/hProcess3"/>
    <dgm:cxn modelId="{D2131531-2F9F-450F-AE2A-338B49E99E96}" srcId="{DB2EAD69-1A74-4658-924A-EB2643B7DE11}" destId="{F8C9AC18-D029-41C6-A943-178F646423B3}" srcOrd="0" destOrd="0" parTransId="{212F567C-FB33-44D7-A851-3A208D82A869}" sibTransId="{9DB7DC43-FC54-49FA-9198-A5AF1F8FF94C}"/>
    <dgm:cxn modelId="{A9C74665-31FA-44C4-9FAD-BF466D3EEDE2}" type="presParOf" srcId="{5EDC69BB-8A32-4324-AB0F-E9ACB45F532E}" destId="{DD3775C2-8F87-4F54-8731-6ED1A9EBFF60}" srcOrd="0" destOrd="0" presId="urn:microsoft.com/office/officeart/2005/8/layout/hProcess3"/>
    <dgm:cxn modelId="{C7E3087C-2448-436F-B733-76806E23D834}" type="presParOf" srcId="{5EDC69BB-8A32-4324-AB0F-E9ACB45F532E}" destId="{9BE71EAE-A1AF-4565-BC95-30D20CBADEC5}" srcOrd="1" destOrd="0" presId="urn:microsoft.com/office/officeart/2005/8/layout/hProcess3"/>
    <dgm:cxn modelId="{2EB26DE1-F17D-4B33-94D9-567F41A8770D}" type="presParOf" srcId="{9BE71EAE-A1AF-4565-BC95-30D20CBADEC5}" destId="{A44DB709-1806-403A-8D31-EFA076A753D4}" srcOrd="0" destOrd="0" presId="urn:microsoft.com/office/officeart/2005/8/layout/hProcess3"/>
    <dgm:cxn modelId="{BBE03974-B1A9-4401-A964-98F95DA20867}" type="presParOf" srcId="{9BE71EAE-A1AF-4565-BC95-30D20CBADEC5}" destId="{F08D19AC-0159-4417-BBAE-0EE8832A3385}" srcOrd="1" destOrd="0" presId="urn:microsoft.com/office/officeart/2005/8/layout/hProcess3"/>
    <dgm:cxn modelId="{2AB49A1E-3CF0-41F9-9A23-3361A9F70EFB}" type="presParOf" srcId="{F08D19AC-0159-4417-BBAE-0EE8832A3385}" destId="{90096BB7-762C-49DB-8234-B1FAD2CFD06A}" srcOrd="0" destOrd="0" presId="urn:microsoft.com/office/officeart/2005/8/layout/hProcess3"/>
    <dgm:cxn modelId="{ACB0A6B9-4A56-4007-B7C9-2BFBF18607A9}" type="presParOf" srcId="{F08D19AC-0159-4417-BBAE-0EE8832A3385}" destId="{3B1BE6EB-ED11-428B-AE6E-3C28803BD09D}" srcOrd="1" destOrd="0" presId="urn:microsoft.com/office/officeart/2005/8/layout/hProcess3"/>
    <dgm:cxn modelId="{4E6A66B1-50AF-43CE-828E-88F6145C4DB1}" type="presParOf" srcId="{F08D19AC-0159-4417-BBAE-0EE8832A3385}" destId="{4C56E507-E28A-4AAC-A899-B9879B32B78D}" srcOrd="2" destOrd="0" presId="urn:microsoft.com/office/officeart/2005/8/layout/hProcess3"/>
    <dgm:cxn modelId="{013FC328-5FB7-4A77-A728-9B7287902893}" type="presParOf" srcId="{F08D19AC-0159-4417-BBAE-0EE8832A3385}" destId="{73F087D9-BAFA-4842-BC0C-C111EA20C41F}" srcOrd="3" destOrd="0" presId="urn:microsoft.com/office/officeart/2005/8/layout/hProcess3"/>
    <dgm:cxn modelId="{A88DEF2B-D550-4E85-82DE-BF59DDA2CB19}" type="presParOf" srcId="{9BE71EAE-A1AF-4565-BC95-30D20CBADEC5}" destId="{4CDFA48E-686F-4EC5-80A4-AA6F149A3EE4}" srcOrd="2" destOrd="0" presId="urn:microsoft.com/office/officeart/2005/8/layout/hProcess3"/>
    <dgm:cxn modelId="{81B1BE81-7AC8-4D68-A267-EF54689F1D2B}" type="presParOf" srcId="{9BE71EAE-A1AF-4565-BC95-30D20CBADEC5}" destId="{90F60455-FDA9-4373-9024-6AEDB4B0F20C}" srcOrd="3" destOrd="0" presId="urn:microsoft.com/office/officeart/2005/8/layout/hProcess3"/>
    <dgm:cxn modelId="{E60A941F-5F52-4EDD-9A18-B76F8295CA7D}" type="presParOf" srcId="{90F60455-FDA9-4373-9024-6AEDB4B0F20C}" destId="{4CA8FEEF-E782-4758-9209-1E2CA6963CF2}" srcOrd="0" destOrd="0" presId="urn:microsoft.com/office/officeart/2005/8/layout/hProcess3"/>
    <dgm:cxn modelId="{67EF465E-3794-47F0-918D-DE79DABCBBCC}" type="presParOf" srcId="{90F60455-FDA9-4373-9024-6AEDB4B0F20C}" destId="{9328B95F-3215-4B19-A858-4038690815E0}" srcOrd="1" destOrd="0" presId="urn:microsoft.com/office/officeart/2005/8/layout/hProcess3"/>
    <dgm:cxn modelId="{6AD80599-E58F-42FB-8DDF-A43A65B98B68}" type="presParOf" srcId="{90F60455-FDA9-4373-9024-6AEDB4B0F20C}" destId="{8C21C7B3-B794-49B1-B935-95EE6E954383}" srcOrd="2" destOrd="0" presId="urn:microsoft.com/office/officeart/2005/8/layout/hProcess3"/>
    <dgm:cxn modelId="{9EC9A04E-59C5-4550-98A9-D80BFE5F62C3}" type="presParOf" srcId="{90F60455-FDA9-4373-9024-6AEDB4B0F20C}" destId="{A09D232F-BDF4-43B4-85AE-84562E70B277}" srcOrd="3" destOrd="0" presId="urn:microsoft.com/office/officeart/2005/8/layout/hProcess3"/>
    <dgm:cxn modelId="{B81181E7-A77D-4915-8CFC-100DD5494E22}" type="presParOf" srcId="{9BE71EAE-A1AF-4565-BC95-30D20CBADEC5}" destId="{87E6F33E-CF25-4E97-B926-9DC1E82C72E0}" srcOrd="4" destOrd="0" presId="urn:microsoft.com/office/officeart/2005/8/layout/hProcess3"/>
    <dgm:cxn modelId="{AA1A35A8-3E91-4794-9A01-E5E6B0C44DA9}" type="presParOf" srcId="{9BE71EAE-A1AF-4565-BC95-30D20CBADEC5}" destId="{3DAA93F0-ACFF-45BA-8E3B-93879099A40A}" srcOrd="5" destOrd="0" presId="urn:microsoft.com/office/officeart/2005/8/layout/hProcess3"/>
    <dgm:cxn modelId="{555B9A00-788A-40F4-BE6C-FC252CD35A96}" type="presParOf" srcId="{3DAA93F0-ACFF-45BA-8E3B-93879099A40A}" destId="{0BC1056A-B313-4D73-B4C8-4BB9D0251D96}" srcOrd="0" destOrd="0" presId="urn:microsoft.com/office/officeart/2005/8/layout/hProcess3"/>
    <dgm:cxn modelId="{C1FEE136-EAB7-4B6F-80AD-64362A6DCFC0}" type="presParOf" srcId="{3DAA93F0-ACFF-45BA-8E3B-93879099A40A}" destId="{9AC7EE56-8625-4AC1-AAE0-11109F4DCC0C}" srcOrd="1" destOrd="0" presId="urn:microsoft.com/office/officeart/2005/8/layout/hProcess3"/>
    <dgm:cxn modelId="{9F9FCF1F-1F44-4B77-9EA4-3464193F7F42}" type="presParOf" srcId="{3DAA93F0-ACFF-45BA-8E3B-93879099A40A}" destId="{916337D6-5AFC-4936-83A4-0DFF727B4313}" srcOrd="2" destOrd="0" presId="urn:microsoft.com/office/officeart/2005/8/layout/hProcess3"/>
    <dgm:cxn modelId="{82BF1B4B-7E1A-4993-A126-BA01FAD26595}" type="presParOf" srcId="{3DAA93F0-ACFF-45BA-8E3B-93879099A40A}" destId="{9B04CD26-86B9-421C-937E-28EAE0027754}" srcOrd="3" destOrd="0" presId="urn:microsoft.com/office/officeart/2005/8/layout/hProcess3"/>
    <dgm:cxn modelId="{AA35DB37-C5F8-4539-8AC8-5986319722E8}" type="presParOf" srcId="{9BE71EAE-A1AF-4565-BC95-30D20CBADEC5}" destId="{4DBD1246-769A-4C1C-B405-785DEEC3286A}" srcOrd="6" destOrd="0" presId="urn:microsoft.com/office/officeart/2005/8/layout/hProcess3"/>
    <dgm:cxn modelId="{F0F97BF8-152E-4C27-A3A3-B0849EC94802}" type="presParOf" srcId="{9BE71EAE-A1AF-4565-BC95-30D20CBADEC5}" destId="{5D4F1771-B352-40B1-B7D6-78D8FB702D5E}" srcOrd="7" destOrd="0" presId="urn:microsoft.com/office/officeart/2005/8/layout/hProcess3"/>
    <dgm:cxn modelId="{D3C96B07-9F81-4D30-993A-B57762E0CB50}" type="presParOf" srcId="{9BE71EAE-A1AF-4565-BC95-30D20CBADEC5}" destId="{F20C224B-13CD-4B67-B86E-BD998821CF0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C760-5B29-49C9-A7AF-5C11488D24A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F822-0B9A-4231-8B72-7227509B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t="-14000" r="-4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32" y="2858153"/>
            <a:ext cx="45363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REDSHIRTS</a:t>
            </a:r>
            <a:endParaRPr lang="en-US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0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08" y="365125"/>
            <a:ext cx="9579592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1899" cy="6858000"/>
          </a:xfrm>
        </p:spPr>
      </p:pic>
    </p:spTree>
    <p:extLst>
      <p:ext uri="{BB962C8B-B14F-4D97-AF65-F5344CB8AC3E}">
        <p14:creationId xmlns:p14="http://schemas.microsoft.com/office/powerpoint/2010/main" val="30885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OPERATING LCARS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 LCARS has 7 Operating Panels : 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GB" dirty="0">
                <a:solidFill>
                  <a:schemeClr val="accent1"/>
                </a:solidFill>
              </a:rPr>
              <a:t>Right Engineering panel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GB" dirty="0">
                <a:solidFill>
                  <a:schemeClr val="accent1"/>
                </a:solidFill>
              </a:rPr>
              <a:t>Science Auxiliary panel 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GB" dirty="0">
                <a:solidFill>
                  <a:schemeClr val="accent1"/>
                </a:solidFill>
              </a:rPr>
              <a:t>Conn Main Panel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GB" dirty="0">
                <a:solidFill>
                  <a:schemeClr val="accent1"/>
                </a:solidFill>
              </a:rPr>
              <a:t>Engineering Main panel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GB" dirty="0">
                <a:solidFill>
                  <a:schemeClr val="accent1"/>
                </a:solidFill>
              </a:rPr>
              <a:t>Left Master Back panel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GB" dirty="0">
                <a:solidFill>
                  <a:schemeClr val="accent1"/>
                </a:solidFill>
              </a:rPr>
              <a:t>Main Ops panel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GB" dirty="0">
                <a:solidFill>
                  <a:schemeClr val="accent1"/>
                </a:solidFill>
              </a:rPr>
              <a:t>Science Main panel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78" y="365125"/>
            <a:ext cx="9388522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674" y="1825625"/>
            <a:ext cx="9675125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PADDs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err="1" smtClean="0">
                <a:solidFill>
                  <a:schemeClr val="accent1"/>
                </a:solidFill>
              </a:rPr>
              <a:t>tricorders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control </a:t>
            </a:r>
            <a:r>
              <a:rPr lang="en-GB" dirty="0" smtClean="0">
                <a:solidFill>
                  <a:schemeClr val="accent1"/>
                </a:solidFill>
              </a:rPr>
              <a:t>panels</a:t>
            </a:r>
          </a:p>
          <a:p>
            <a:r>
              <a:rPr lang="en-GB" dirty="0">
                <a:solidFill>
                  <a:schemeClr val="accent1"/>
                </a:solidFill>
              </a:rPr>
              <a:t>vocal natural language commands.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.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17" y="365125"/>
            <a:ext cx="10313699" cy="5852782"/>
          </a:xfrm>
        </p:spPr>
      </p:pic>
    </p:spTree>
    <p:extLst>
      <p:ext uri="{BB962C8B-B14F-4D97-AF65-F5344CB8AC3E}">
        <p14:creationId xmlns:p14="http://schemas.microsoft.com/office/powerpoint/2010/main" val="3965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3" y="281824"/>
            <a:ext cx="10399594" cy="5895139"/>
          </a:xfrm>
        </p:spPr>
      </p:pic>
    </p:spTree>
    <p:extLst>
      <p:ext uri="{BB962C8B-B14F-4D97-AF65-F5344CB8AC3E}">
        <p14:creationId xmlns:p14="http://schemas.microsoft.com/office/powerpoint/2010/main" val="19359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33" y="491318"/>
            <a:ext cx="10675883" cy="6264323"/>
          </a:xfrm>
        </p:spPr>
      </p:pic>
    </p:spTree>
    <p:extLst>
      <p:ext uri="{BB962C8B-B14F-4D97-AF65-F5344CB8AC3E}">
        <p14:creationId xmlns:p14="http://schemas.microsoft.com/office/powerpoint/2010/main" val="27839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22" y="464024"/>
            <a:ext cx="10382288" cy="5923128"/>
          </a:xfrm>
        </p:spPr>
      </p:pic>
    </p:spTree>
    <p:extLst>
      <p:ext uri="{BB962C8B-B14F-4D97-AF65-F5344CB8AC3E}">
        <p14:creationId xmlns:p14="http://schemas.microsoft.com/office/powerpoint/2010/main" val="364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HISTORY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788" y="1825625"/>
            <a:ext cx="9757012" cy="4351338"/>
          </a:xfrm>
        </p:spPr>
        <p:txBody>
          <a:bodyPr/>
          <a:lstStyle/>
          <a:p>
            <a:r>
              <a:rPr lang="en-IE" sz="3600" dirty="0">
                <a:solidFill>
                  <a:schemeClr val="accent1"/>
                </a:solidFill>
              </a:rPr>
              <a:t>LCARS was first seen in </a:t>
            </a:r>
            <a:r>
              <a:rPr lang="en-IE" sz="3600" dirty="0" smtClean="0">
                <a:solidFill>
                  <a:schemeClr val="accent1"/>
                </a:solidFill>
              </a:rPr>
              <a:t>2363</a:t>
            </a:r>
            <a:endParaRPr lang="en-IE" sz="3600" dirty="0">
              <a:solidFill>
                <a:schemeClr val="accent1"/>
              </a:solidFill>
            </a:endParaRPr>
          </a:p>
          <a:p>
            <a:r>
              <a:rPr lang="en-IE" sz="3600" dirty="0">
                <a:solidFill>
                  <a:schemeClr val="accent1"/>
                </a:solidFill>
              </a:rPr>
              <a:t>By 2363, interface was very </a:t>
            </a:r>
            <a:r>
              <a:rPr lang="en-IE" sz="3600" dirty="0" smtClean="0">
                <a:solidFill>
                  <a:schemeClr val="accent1"/>
                </a:solidFill>
              </a:rPr>
              <a:t>common</a:t>
            </a:r>
            <a:endParaRPr lang="en-IE" sz="3600" dirty="0">
              <a:solidFill>
                <a:schemeClr val="accent1"/>
              </a:solidFill>
            </a:endParaRPr>
          </a:p>
          <a:p>
            <a:r>
              <a:rPr lang="en-IE" sz="3600" dirty="0">
                <a:solidFill>
                  <a:schemeClr val="accent1"/>
                </a:solidFill>
              </a:rPr>
              <a:t>First called LCARS on ‘The Next </a:t>
            </a:r>
            <a:r>
              <a:rPr lang="en-IE" sz="3600" dirty="0" smtClean="0">
                <a:solidFill>
                  <a:schemeClr val="accent1"/>
                </a:solidFill>
              </a:rPr>
              <a:t>Generation</a:t>
            </a:r>
          </a:p>
          <a:p>
            <a:r>
              <a:rPr lang="en-IE" sz="3600" dirty="0">
                <a:solidFill>
                  <a:schemeClr val="accent1"/>
                </a:solidFill>
              </a:rPr>
              <a:t>Customized computer to almost perfect efficiency</a:t>
            </a:r>
          </a:p>
          <a:p>
            <a:r>
              <a:rPr lang="en-IE" sz="3600" dirty="0">
                <a:solidFill>
                  <a:schemeClr val="accent1"/>
                </a:solidFill>
              </a:rPr>
              <a:t>Programming more sophisticated and advanced</a:t>
            </a:r>
          </a:p>
          <a:p>
            <a:r>
              <a:rPr lang="en-IE" sz="3600" dirty="0">
                <a:solidFill>
                  <a:schemeClr val="accent1"/>
                </a:solidFill>
              </a:rPr>
              <a:t>Allowed artificial intelligence programs and voice interface systems</a:t>
            </a:r>
          </a:p>
          <a:p>
            <a:endParaRPr lang="en-IE" sz="36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61" y="873456"/>
            <a:ext cx="9825251" cy="5562814"/>
          </a:xfrm>
        </p:spPr>
        <p:txBody>
          <a:bodyPr>
            <a:normAutofit/>
          </a:bodyPr>
          <a:lstStyle/>
          <a:p>
            <a:r>
              <a:rPr lang="en-IE" sz="3600" dirty="0" smtClean="0">
                <a:solidFill>
                  <a:schemeClr val="accent1"/>
                </a:solidFill>
              </a:rPr>
              <a:t> </a:t>
            </a:r>
            <a:r>
              <a:rPr lang="en-IE" sz="3600" dirty="0">
                <a:solidFill>
                  <a:schemeClr val="accent1"/>
                </a:solidFill>
              </a:rPr>
              <a:t>Enterprise was given advanced </a:t>
            </a:r>
            <a:r>
              <a:rPr lang="en-IE" sz="3600" dirty="0" err="1">
                <a:solidFill>
                  <a:schemeClr val="accent1"/>
                </a:solidFill>
              </a:rPr>
              <a:t>Calligar</a:t>
            </a:r>
            <a:r>
              <a:rPr lang="en-IE" sz="3600" dirty="0">
                <a:solidFill>
                  <a:schemeClr val="accent1"/>
                </a:solidFill>
              </a:rPr>
              <a:t> technology</a:t>
            </a:r>
          </a:p>
          <a:p>
            <a:r>
              <a:rPr lang="en-IE" sz="3600" dirty="0">
                <a:solidFill>
                  <a:schemeClr val="accent1"/>
                </a:solidFill>
              </a:rPr>
              <a:t>Enhanced computers and allowed voice </a:t>
            </a:r>
            <a:r>
              <a:rPr lang="en-IE" sz="3600" dirty="0" smtClean="0">
                <a:solidFill>
                  <a:schemeClr val="accent1"/>
                </a:solidFill>
              </a:rPr>
              <a:t>interactions</a:t>
            </a:r>
            <a:endParaRPr lang="en-IE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348369"/>
            <a:ext cx="8229600" cy="807827"/>
          </a:xfrm>
        </p:spPr>
        <p:txBody>
          <a:bodyPr/>
          <a:lstStyle/>
          <a:p>
            <a:pPr algn="ctr"/>
            <a:r>
              <a:rPr lang="en-IE" dirty="0" smtClean="0">
                <a:solidFill>
                  <a:schemeClr val="accent1"/>
                </a:solidFill>
              </a:rPr>
              <a:t>Michael Okuda</a:t>
            </a:r>
            <a:endParaRPr lang="en-IE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Michael_Okud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83794" y="1156196"/>
            <a:ext cx="5245100" cy="3136900"/>
          </a:xfrm>
        </p:spPr>
      </p:pic>
      <p:sp>
        <p:nvSpPr>
          <p:cNvPr id="6" name="TextBox 5"/>
          <p:cNvSpPr txBox="1"/>
          <p:nvPr/>
        </p:nvSpPr>
        <p:spPr>
          <a:xfrm>
            <a:off x="2855641" y="4293096"/>
            <a:ext cx="6282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IE" sz="2400" dirty="0">
                <a:solidFill>
                  <a:schemeClr val="accent1"/>
                </a:solidFill>
              </a:rPr>
              <a:t>  Born in Tokyo, raised in Honolulu</a:t>
            </a:r>
          </a:p>
          <a:p>
            <a:pPr algn="ctr">
              <a:buFont typeface="Arial" pitchFamily="34" charset="0"/>
              <a:buChar char="•"/>
            </a:pPr>
            <a:r>
              <a:rPr lang="en-IE" sz="2400" dirty="0">
                <a:solidFill>
                  <a:schemeClr val="accent1"/>
                </a:solidFill>
              </a:rPr>
              <a:t>  Scenic Art Supervisor + Technical Consultant</a:t>
            </a:r>
          </a:p>
          <a:p>
            <a:pPr algn="ctr">
              <a:buFont typeface="Arial" pitchFamily="34" charset="0"/>
              <a:buChar char="•"/>
            </a:pPr>
            <a:r>
              <a:rPr lang="en-IE" sz="2400" dirty="0">
                <a:solidFill>
                  <a:schemeClr val="accent1"/>
                </a:solidFill>
              </a:rPr>
              <a:t>  Worked on every live-action production after The Original Series</a:t>
            </a:r>
          </a:p>
          <a:p>
            <a:pPr algn="ctr">
              <a:buFont typeface="Arial" pitchFamily="34" charset="0"/>
              <a:buChar char="•"/>
            </a:pPr>
            <a:r>
              <a:rPr lang="en-IE" sz="2400" dirty="0">
                <a:solidFill>
                  <a:schemeClr val="accent1"/>
                </a:solidFill>
              </a:rPr>
              <a:t>  Worked for NASA </a:t>
            </a:r>
          </a:p>
        </p:txBody>
      </p:sp>
    </p:spTree>
    <p:extLst>
      <p:ext uri="{BB962C8B-B14F-4D97-AF65-F5344CB8AC3E}">
        <p14:creationId xmlns:p14="http://schemas.microsoft.com/office/powerpoint/2010/main" val="3726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704" y="522384"/>
            <a:ext cx="10515600" cy="112899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GROUP MEMBERS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181" y="1910688"/>
            <a:ext cx="10515600" cy="41243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200" dirty="0" err="1">
                <a:solidFill>
                  <a:schemeClr val="accent1"/>
                </a:solidFill>
              </a:rPr>
              <a:t>Acquah</a:t>
            </a:r>
            <a:r>
              <a:rPr lang="en-IE" sz="3200" dirty="0">
                <a:solidFill>
                  <a:schemeClr val="accent1"/>
                </a:solidFill>
              </a:rPr>
              <a:t>, </a:t>
            </a:r>
            <a:r>
              <a:rPr lang="en-IE" sz="3200" dirty="0" err="1">
                <a:solidFill>
                  <a:schemeClr val="accent1"/>
                </a:solidFill>
              </a:rPr>
              <a:t>Kewbina</a:t>
            </a:r>
            <a:r>
              <a:rPr lang="en-IE" sz="3200" dirty="0">
                <a:solidFill>
                  <a:schemeClr val="accent1"/>
                </a:solidFill>
              </a:rPr>
              <a:t>, </a:t>
            </a:r>
            <a:r>
              <a:rPr lang="en-IE" sz="3200" dirty="0" smtClean="0">
                <a:solidFill>
                  <a:schemeClr val="accent1"/>
                </a:solidFill>
              </a:rPr>
              <a:t>Charles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accent1"/>
                </a:solidFill>
              </a:rPr>
              <a:t>Djoussa</a:t>
            </a:r>
            <a:r>
              <a:rPr lang="en-IE" sz="3200" dirty="0" smtClean="0">
                <a:solidFill>
                  <a:schemeClr val="accent1"/>
                </a:solidFill>
              </a:rPr>
              <a:t>, Kevin, J.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accent1"/>
                </a:solidFill>
              </a:rPr>
              <a:t>Kearney, </a:t>
            </a:r>
            <a:r>
              <a:rPr lang="en-IE" sz="3200" dirty="0" err="1">
                <a:solidFill>
                  <a:schemeClr val="accent1"/>
                </a:solidFill>
              </a:rPr>
              <a:t>Edel</a:t>
            </a:r>
            <a:r>
              <a:rPr lang="en-IE" sz="3200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accent1"/>
                </a:solidFill>
              </a:rPr>
              <a:t>Murray, Amber</a:t>
            </a:r>
            <a:r>
              <a:rPr lang="en-IE" sz="3200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accent1"/>
                </a:solidFill>
              </a:rPr>
              <a:t>Sharma, Vardaan.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REVIEWS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196" y="1825625"/>
            <a:ext cx="98116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CAPTAIN JEAN PICARD- “a beauty to fly with”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SHIPS DAILY- “masterpiece of its time”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COMMANDER DATA- “if I was capable of love, I would fall for this 			       ship”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WEEKLY FLEET- “beauty of a machine”</a:t>
            </a:r>
          </a:p>
        </p:txBody>
      </p:sp>
    </p:spTree>
    <p:extLst>
      <p:ext uri="{BB962C8B-B14F-4D97-AF65-F5344CB8AC3E}">
        <p14:creationId xmlns:p14="http://schemas.microsoft.com/office/powerpoint/2010/main" val="31937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014" y="365125"/>
            <a:ext cx="9920785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CONCLUSION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4" y="1825625"/>
            <a:ext cx="99207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We thank you for your time and hope that our presentation was informative and entertaining, we have had our ups and downs and this was a great team building experience. If you want to know anymore information regarding LCARS feel free to speak to any one of us or </a:t>
            </a:r>
            <a:r>
              <a:rPr lang="en-US" sz="3600" dirty="0" err="1">
                <a:solidFill>
                  <a:schemeClr val="accent1"/>
                </a:solidFill>
              </a:rPr>
              <a:t>google</a:t>
            </a:r>
            <a:r>
              <a:rPr lang="en-US" sz="3600" dirty="0">
                <a:solidFill>
                  <a:schemeClr val="accent1"/>
                </a:solidFill>
              </a:rPr>
              <a:t> it. Once again, thanks and “Live long and prosper”</a:t>
            </a:r>
          </a:p>
        </p:txBody>
      </p:sp>
    </p:spTree>
    <p:extLst>
      <p:ext uri="{BB962C8B-B14F-4D97-AF65-F5344CB8AC3E}">
        <p14:creationId xmlns:p14="http://schemas.microsoft.com/office/powerpoint/2010/main" val="32754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182" y="508214"/>
            <a:ext cx="9144000" cy="92480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TABLE OF CONTENTS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33015"/>
            <a:ext cx="9144000" cy="4653886"/>
          </a:xfrm>
        </p:spPr>
        <p:txBody>
          <a:bodyPr/>
          <a:lstStyle/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solidFill>
                  <a:schemeClr val="accent1"/>
                </a:solidFill>
              </a:rPr>
              <a:t>OUR TOPIC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solidFill>
                  <a:schemeClr val="accent1"/>
                </a:solidFill>
              </a:rPr>
              <a:t>ABOUT LCARS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solidFill>
                  <a:schemeClr val="accent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solidFill>
                  <a:schemeClr val="accent1"/>
                </a:solidFill>
              </a:rPr>
              <a:t>OPERATING LCARS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solidFill>
                  <a:schemeClr val="accent1"/>
                </a:solidFill>
              </a:rPr>
              <a:t>BRIEF HISTORY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solidFill>
                  <a:schemeClr val="accent1"/>
                </a:solidFill>
              </a:rPr>
              <a:t>THE MAKING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solidFill>
                  <a:schemeClr val="accent1"/>
                </a:solidFill>
              </a:rPr>
              <a:t>CONCLUSION</a:t>
            </a:r>
          </a:p>
          <a:p>
            <a:pPr algn="l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ABOUT LCARS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1825625"/>
            <a:ext cx="9729716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Lcars</a:t>
            </a:r>
            <a:r>
              <a:rPr lang="en-US" dirty="0" smtClean="0">
                <a:solidFill>
                  <a:schemeClr val="accent1"/>
                </a:solidFill>
              </a:rPr>
              <a:t> is the operating system in U.S.S Enterprise-D which featured in star trek- the next generation and was taken command by jean-</a:t>
            </a:r>
            <a:r>
              <a:rPr lang="en-US" dirty="0" err="1" smtClean="0">
                <a:solidFill>
                  <a:schemeClr val="accent1"/>
                </a:solidFill>
              </a:rPr>
              <a:t>luc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pickard</a:t>
            </a:r>
            <a:r>
              <a:rPr lang="en-US" dirty="0" smtClean="0">
                <a:solidFill>
                  <a:schemeClr val="accent1"/>
                </a:solidFill>
              </a:rPr>
              <a:t> on </a:t>
            </a:r>
            <a:r>
              <a:rPr lang="en-US" dirty="0" err="1" smtClean="0">
                <a:solidFill>
                  <a:schemeClr val="accent1"/>
                </a:solidFill>
              </a:rPr>
              <a:t>stardate</a:t>
            </a:r>
            <a:r>
              <a:rPr lang="en-US" dirty="0" smtClean="0">
                <a:solidFill>
                  <a:schemeClr val="accent1"/>
                </a:solidFill>
              </a:rPr>
              <a:t> 41148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22" y="3357350"/>
            <a:ext cx="5687054" cy="2540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5076" y="3816628"/>
            <a:ext cx="154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SHIP LAYOUT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	ARCHITECTURE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196" y="1825625"/>
            <a:ext cx="9871881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3 main cores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Transfers data faster than the speed of light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Every input control is connected directly to the data network or </a:t>
            </a:r>
            <a:r>
              <a:rPr lang="en-US" dirty="0" err="1" smtClean="0">
                <a:solidFill>
                  <a:schemeClr val="accent1"/>
                </a:solidFill>
              </a:rPr>
              <a:t>subprocessor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These </a:t>
            </a:r>
            <a:r>
              <a:rPr lang="en-US" dirty="0" err="1" smtClean="0">
                <a:solidFill>
                  <a:schemeClr val="accent1"/>
                </a:solidFill>
              </a:rPr>
              <a:t>subprocessors</a:t>
            </a:r>
            <a:r>
              <a:rPr lang="en-US" dirty="0" smtClean="0">
                <a:solidFill>
                  <a:schemeClr val="accent1"/>
                </a:solidFill>
              </a:rPr>
              <a:t> combine to form the nervous system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Short ranges RF links located throughout the ship to provide crew with handheld devices with data</a:t>
            </a:r>
          </a:p>
        </p:txBody>
      </p:sp>
    </p:spTree>
    <p:extLst>
      <p:ext uri="{BB962C8B-B14F-4D97-AF65-F5344CB8AC3E}">
        <p14:creationId xmlns:p14="http://schemas.microsoft.com/office/powerpoint/2010/main" val="33889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1027906"/>
            <a:ext cx="10291119" cy="4596714"/>
          </a:xfr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85114684"/>
              </p:ext>
            </p:extLst>
          </p:nvPr>
        </p:nvGraphicFramePr>
        <p:xfrm>
          <a:off x="2947915" y="3480178"/>
          <a:ext cx="1760563" cy="83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21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WARP DRIVE – 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588" y="1690688"/>
            <a:ext cx="10448499" cy="43513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Powered by third core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Propels the enterprise</a:t>
            </a:r>
          </a:p>
          <a:p>
            <a:r>
              <a:rPr lang="en-IE" sz="4000" dirty="0" smtClean="0">
                <a:solidFill>
                  <a:schemeClr val="accent1"/>
                </a:solidFill>
              </a:rPr>
              <a:t>powers </a:t>
            </a:r>
            <a:r>
              <a:rPr lang="en-IE" sz="4000" dirty="0">
                <a:solidFill>
                  <a:schemeClr val="accent1"/>
                </a:solidFill>
              </a:rPr>
              <a:t>essential systems like the computer cores, deflectors, tractor beam, and defensive shields.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MAIN BRIDGE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96" y="1578957"/>
            <a:ext cx="9811603" cy="4903729"/>
          </a:xfrm>
        </p:spPr>
      </p:pic>
      <p:sp>
        <p:nvSpPr>
          <p:cNvPr id="7" name="Oval 6"/>
          <p:cNvSpPr/>
          <p:nvPr/>
        </p:nvSpPr>
        <p:spPr>
          <a:xfrm>
            <a:off x="10332209" y="2691298"/>
            <a:ext cx="300251" cy="2593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83323" y="2737336"/>
            <a:ext cx="300251" cy="2456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829233" y="2382612"/>
            <a:ext cx="259307" cy="254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026" y="464024"/>
            <a:ext cx="10248331" cy="5876712"/>
          </a:xfrm>
        </p:spPr>
        <p:txBody>
          <a:bodyPr>
            <a:normAutofit/>
          </a:bodyPr>
          <a:lstStyle/>
          <a:p>
            <a:r>
              <a:rPr lang="en-IE" sz="3200" dirty="0">
                <a:solidFill>
                  <a:schemeClr val="accent1"/>
                </a:solidFill>
              </a:rPr>
              <a:t>“Conn”- operated by the flight control officer, although most of the navigational aspects of the </a:t>
            </a:r>
            <a:r>
              <a:rPr lang="en-IE" sz="3200" dirty="0" smtClean="0">
                <a:solidFill>
                  <a:schemeClr val="accent1"/>
                </a:solidFill>
              </a:rPr>
              <a:t>ship </a:t>
            </a:r>
            <a:r>
              <a:rPr lang="en-IE" sz="3200" dirty="0">
                <a:solidFill>
                  <a:schemeClr val="accent1"/>
                </a:solidFill>
              </a:rPr>
              <a:t>are automated an officer is required to </a:t>
            </a:r>
            <a:r>
              <a:rPr lang="en-IE" sz="3200" dirty="0" err="1">
                <a:solidFill>
                  <a:schemeClr val="accent1"/>
                </a:solidFill>
              </a:rPr>
              <a:t>moitor</a:t>
            </a:r>
            <a:r>
              <a:rPr lang="en-IE" sz="3200" dirty="0">
                <a:solidFill>
                  <a:schemeClr val="accent1"/>
                </a:solidFill>
              </a:rPr>
              <a:t> these actions due to </a:t>
            </a:r>
            <a:r>
              <a:rPr lang="en-IE" sz="3200" dirty="0" smtClean="0">
                <a:solidFill>
                  <a:schemeClr val="accent1"/>
                </a:solidFill>
              </a:rPr>
              <a:t>the </a:t>
            </a:r>
            <a:r>
              <a:rPr lang="en-IE" sz="3200" dirty="0">
                <a:solidFill>
                  <a:schemeClr val="accent1"/>
                </a:solidFill>
              </a:rPr>
              <a:t>importance</a:t>
            </a:r>
            <a:r>
              <a:rPr lang="en-IE" sz="32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IE" sz="3200" dirty="0">
                <a:solidFill>
                  <a:schemeClr val="accent1"/>
                </a:solidFill>
              </a:rPr>
              <a:t>Ops”- coordinates the scheduling of resources and hardware being used aboard the </a:t>
            </a:r>
            <a:r>
              <a:rPr lang="en-IE" sz="3200" dirty="0" err="1">
                <a:solidFill>
                  <a:schemeClr val="accent1"/>
                </a:solidFill>
              </a:rPr>
              <a:t>starship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IE" sz="3200" dirty="0">
                <a:solidFill>
                  <a:schemeClr val="accent1"/>
                </a:solidFill>
              </a:rPr>
              <a:t>Tactical”- responsible for defensive systems and </a:t>
            </a:r>
            <a:r>
              <a:rPr lang="en-IE" sz="3200" dirty="0" err="1">
                <a:solidFill>
                  <a:schemeClr val="accent1"/>
                </a:solidFill>
              </a:rPr>
              <a:t>starship</a:t>
            </a:r>
            <a:r>
              <a:rPr lang="en-IE" sz="3200" dirty="0">
                <a:solidFill>
                  <a:schemeClr val="accent1"/>
                </a:solidFill>
              </a:rPr>
              <a:t> internal security. </a:t>
            </a:r>
            <a:r>
              <a:rPr lang="en-IE" sz="3200" dirty="0" err="1">
                <a:solidFill>
                  <a:schemeClr val="accent1"/>
                </a:solidFill>
              </a:rPr>
              <a:t>Responsibilty</a:t>
            </a:r>
            <a:r>
              <a:rPr lang="en-IE" sz="3200" dirty="0">
                <a:solidFill>
                  <a:schemeClr val="accent1"/>
                </a:solidFill>
              </a:rPr>
              <a:t> ranges </a:t>
            </a:r>
            <a:r>
              <a:rPr lang="en-IE" sz="3200" dirty="0" smtClean="0">
                <a:solidFill>
                  <a:schemeClr val="accent1"/>
                </a:solidFill>
              </a:rPr>
              <a:t>from </a:t>
            </a:r>
            <a:r>
              <a:rPr lang="en-IE" sz="3200" dirty="0">
                <a:solidFill>
                  <a:schemeClr val="accent1"/>
                </a:solidFill>
              </a:rPr>
              <a:t>crew safety to full counter intelligence measures. e.g. Against sabotage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459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GROUP MEMBERS</vt:lpstr>
      <vt:lpstr>TABLE OF CONTENTS</vt:lpstr>
      <vt:lpstr>ABOUT LCARS</vt:lpstr>
      <vt:lpstr> ARCHITECTURE</vt:lpstr>
      <vt:lpstr>PowerPoint Presentation</vt:lpstr>
      <vt:lpstr>WARP DRIVE –  </vt:lpstr>
      <vt:lpstr>MAIN BRIDGE</vt:lpstr>
      <vt:lpstr>PowerPoint Presentation</vt:lpstr>
      <vt:lpstr>PowerPoint Presentation</vt:lpstr>
      <vt:lpstr>OPERATING LCARS</vt:lpstr>
      <vt:lpstr>INTERFACE</vt:lpstr>
      <vt:lpstr>PowerPoint Presentation</vt:lpstr>
      <vt:lpstr>PowerPoint Presentation</vt:lpstr>
      <vt:lpstr>PowerPoint Presentation</vt:lpstr>
      <vt:lpstr>PowerPoint Presentation</vt:lpstr>
      <vt:lpstr>HISTORY</vt:lpstr>
      <vt:lpstr>PowerPoint Presentation</vt:lpstr>
      <vt:lpstr>Michael Okuda</vt:lpstr>
      <vt:lpstr>REVIEWS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vardaan sharma</dc:creator>
  <cp:lastModifiedBy>vardaan sharma</cp:lastModifiedBy>
  <cp:revision>22</cp:revision>
  <dcterms:created xsi:type="dcterms:W3CDTF">2015-03-12T16:22:46Z</dcterms:created>
  <dcterms:modified xsi:type="dcterms:W3CDTF">2015-04-14T18:21:37Z</dcterms:modified>
</cp:coreProperties>
</file>