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7AAD-12AD-444B-B0CD-07A131F41FBD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FDC47-2337-4E2A-BC4F-154C17DA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7AAD-12AD-444B-B0CD-07A131F41FBD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FDC47-2337-4E2A-BC4F-154C17DA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7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The Matrix</a:t>
            </a: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0048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IE" smtClean="0"/>
              <a:t>Biography:</a:t>
            </a:r>
            <a:endParaRPr lang="en-IE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52249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/>
              <a:t>The Merovingian/The Frenchman</a:t>
            </a:r>
            <a:endParaRPr lang="en-US" b="1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42580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IE" smtClean="0"/>
              <a:t>Biography:</a:t>
            </a:r>
            <a:endParaRPr lang="en-IE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47157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/>
              <a:t>Vampires / ghosts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25226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IE" smtClean="0"/>
              <a:t>Biography:</a:t>
            </a:r>
            <a:endParaRPr lang="en-IE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98824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The Oracle </a:t>
            </a: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17602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IE" smtClean="0"/>
              <a:t>Biography:</a:t>
            </a:r>
            <a:endParaRPr lang="en-IE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82232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smtClean="0"/>
              <a:t>The Architect</a:t>
            </a:r>
            <a:endParaRPr lang="en-US" sz="440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130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IE" smtClean="0"/>
              <a:t>Biography:</a:t>
            </a:r>
            <a:endParaRPr lang="en-IE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63986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smtClean="0"/>
              <a:t>Agent Smith</a:t>
            </a:r>
            <a:endParaRPr lang="en-US" sz="440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44432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 sz="4400" smtClean="0"/>
              <a:t>Content:</a:t>
            </a:r>
            <a:endParaRPr lang="en-IE" sz="440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74131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IE" smtClean="0"/>
              <a:t>Biography:</a:t>
            </a:r>
            <a:endParaRPr lang="en-IE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263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smtClean="0"/>
              <a:t>Neo</a:t>
            </a:r>
            <a:endParaRPr lang="en-US" sz="440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24878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 sz="4400" smtClean="0"/>
              <a:t>Conclusion</a:t>
            </a:r>
            <a:endParaRPr lang="en-IE" sz="440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84905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 smtClean="0"/>
              <a:t>Thanks for your time </a:t>
            </a:r>
            <a:endParaRPr lang="en-IE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90587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smtClean="0"/>
              <a:t>What are the characteristics of the Matrix?</a:t>
            </a:r>
            <a:endParaRPr lang="en-US" sz="440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26158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4400" b="1" smtClean="0"/>
              <a:t>Introduction</a:t>
            </a:r>
            <a:endParaRPr lang="en-US" sz="4400" b="1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96235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4400" b="1" smtClean="0"/>
              <a:t>What are the people in the Matrix?</a:t>
            </a:r>
            <a:endParaRPr lang="en-US" sz="4400" b="1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29182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IE" smtClean="0"/>
              <a:t>Biography:</a:t>
            </a:r>
            <a:endParaRPr lang="en-IE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52282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smtClean="0"/>
              <a:t>Agents</a:t>
            </a:r>
            <a:endParaRPr lang="en-US" b="1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3748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IE" smtClean="0"/>
              <a:t>Biography:</a:t>
            </a:r>
            <a:endParaRPr lang="en-IE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0326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/>
              <a:t>The Trainman</a:t>
            </a:r>
            <a:endParaRPr lang="en-US" b="1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48066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Widescreen</PresentationFormat>
  <Paragraphs>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The Matrix</vt:lpstr>
      <vt:lpstr>Content:</vt:lpstr>
      <vt:lpstr>What are the characteristics of the Matrix?</vt:lpstr>
      <vt:lpstr>Introduction</vt:lpstr>
      <vt:lpstr>What are the people in the Matrix?</vt:lpstr>
      <vt:lpstr>Biography:</vt:lpstr>
      <vt:lpstr>Agents</vt:lpstr>
      <vt:lpstr>Biography:</vt:lpstr>
      <vt:lpstr>The Trainman</vt:lpstr>
      <vt:lpstr>Biography:</vt:lpstr>
      <vt:lpstr>The Merovingian/The Frenchman</vt:lpstr>
      <vt:lpstr>Biography:</vt:lpstr>
      <vt:lpstr>Vampires / ghosts</vt:lpstr>
      <vt:lpstr>Biography:</vt:lpstr>
      <vt:lpstr>The Oracle </vt:lpstr>
      <vt:lpstr>Biography:</vt:lpstr>
      <vt:lpstr>The Architect</vt:lpstr>
      <vt:lpstr>Biography:</vt:lpstr>
      <vt:lpstr>Agent Smith</vt:lpstr>
      <vt:lpstr>Biography:</vt:lpstr>
      <vt:lpstr>Neo</vt:lpstr>
      <vt:lpstr>Conclusion</vt:lpstr>
      <vt:lpstr>Thanks for your time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Matrix</dc:title>
  <dc:creator>John almeida</dc:creator>
  <cp:lastModifiedBy>John almeida</cp:lastModifiedBy>
  <cp:revision>1</cp:revision>
  <dcterms:created xsi:type="dcterms:W3CDTF">2015-04-13T09:57:10Z</dcterms:created>
  <dcterms:modified xsi:type="dcterms:W3CDTF">2015-04-13T09:57:11Z</dcterms:modified>
</cp:coreProperties>
</file>