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0" r:id="rId5"/>
    <p:sldId id="258" r:id="rId6"/>
    <p:sldId id="259" r:id="rId7"/>
    <p:sldId id="270" r:id="rId8"/>
    <p:sldId id="27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7" r:id="rId20"/>
    <p:sldId id="282" r:id="rId21"/>
    <p:sldId id="281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oimhe Harvey" initials="C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3" autoAdjust="0"/>
  </p:normalViewPr>
  <p:slideViewPr>
    <p:cSldViewPr>
      <p:cViewPr>
        <p:scale>
          <a:sx n="76" d="100"/>
          <a:sy n="76" d="100"/>
        </p:scale>
        <p:origin x="-120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3-12T16:24:11.753" idx="2">
    <p:pos x="4096" y="3620"/>
    <p:text>Limited Availability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3D31-6AC8-4304-9B40-FCA1F0F5F096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E653C-A996-4309-A025-07BADA56A1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24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E653C-A996-4309-A025-07BADA56A13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831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180E-FEB5-4C1B-B377-38A4EAFDE853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52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64291" tIns="32146" rIns="64291" bIns="32146"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637B50-67EB-4ACC-ACDE-40BB66995B58}" type="datetimeFigureOut">
              <a:rPr lang="en-IE" smtClean="0"/>
              <a:t>13/04/2015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0E5E60-F282-4D71-92AE-4ED727C455F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368151"/>
          </a:xfrm>
        </p:spPr>
        <p:txBody>
          <a:bodyPr>
            <a:normAutofit/>
          </a:bodyPr>
          <a:lstStyle/>
          <a:p>
            <a:pPr algn="ctr"/>
            <a:r>
              <a:rPr lang="en-IE" sz="5600" dirty="0" smtClean="0">
                <a:solidFill>
                  <a:schemeClr val="tx1"/>
                </a:solidFill>
              </a:rPr>
              <a:t>OS/2</a:t>
            </a:r>
            <a:endParaRPr lang="en-IE" sz="5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633736"/>
          </a:xfrm>
        </p:spPr>
        <p:txBody>
          <a:bodyPr>
            <a:normAutofit/>
          </a:bodyPr>
          <a:lstStyle/>
          <a:p>
            <a:pPr algn="l"/>
            <a:r>
              <a:rPr lang="en-IE" sz="2000" dirty="0" smtClean="0"/>
              <a:t>A group presentation by Something Cool!!!</a:t>
            </a:r>
          </a:p>
          <a:p>
            <a:pPr algn="l"/>
            <a:r>
              <a:rPr lang="en-IE" sz="2000" dirty="0" smtClean="0"/>
              <a:t>Bernard Mc Donnell, </a:t>
            </a:r>
            <a:r>
              <a:rPr lang="en-IE" sz="2000" dirty="0" err="1" smtClean="0"/>
              <a:t>Caoimhe</a:t>
            </a:r>
            <a:r>
              <a:rPr lang="en-IE" sz="2000" dirty="0" smtClean="0"/>
              <a:t> Harvey, Mark </a:t>
            </a:r>
            <a:r>
              <a:rPr lang="en-IE" sz="2000" dirty="0" err="1" smtClean="0"/>
              <a:t>Twomey</a:t>
            </a:r>
            <a:r>
              <a:rPr lang="en-IE" sz="2000" dirty="0" smtClean="0"/>
              <a:t>, Graham Byrne, </a:t>
            </a:r>
            <a:r>
              <a:rPr lang="en-IE" sz="2000" dirty="0" err="1" smtClean="0"/>
              <a:t>Yahia</a:t>
            </a:r>
            <a:r>
              <a:rPr lang="en-IE" sz="2000" dirty="0" smtClean="0"/>
              <a:t> </a:t>
            </a:r>
            <a:r>
              <a:rPr lang="en-IE" sz="2000" dirty="0" err="1" smtClean="0"/>
              <a:t>Ragab</a:t>
            </a:r>
            <a:r>
              <a:rPr lang="en-IE" sz="2000" dirty="0" smtClean="0"/>
              <a:t>,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57" y="1844824"/>
            <a:ext cx="3574687" cy="19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idx="1"/>
          </p:nvPr>
        </p:nvSpPr>
        <p:spPr>
          <a:xfrm>
            <a:off x="457200" y="1481328"/>
            <a:ext cx="5266928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Sold only through IBM channels (LA)</a:t>
            </a: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Installable file systems</a:t>
            </a: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HPFS file systems</a:t>
            </a: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TCP/IP and Ethernet Support</a:t>
            </a: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code name: Cruiser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1.2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02" y="2492896"/>
            <a:ext cx="3444213" cy="258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OS/2 Failed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C:\Users\Mark\Google Drive\DT228\Operating Systems\Assignment\billg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62170"/>
            <a:ext cx="6300329" cy="29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4824536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reasons for failure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Varying opinions</a:t>
            </a:r>
          </a:p>
          <a:p>
            <a:pPr>
              <a:lnSpc>
                <a:spcPct val="150000"/>
              </a:lnSpc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Only runs on IBM-pc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driver support early on</a:t>
            </a:r>
          </a:p>
        </p:txBody>
      </p:sp>
      <p:pic>
        <p:nvPicPr>
          <p:cNvPr id="2051" name="Picture 3" descr="C:\Users\Mark\Google Drive\DT228\Operating Systems\Assignment\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836165" cy="28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3295" y="332656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IBM Hardware</a:t>
            </a:r>
          </a:p>
        </p:txBody>
      </p:sp>
    </p:spTree>
    <p:extLst>
      <p:ext uri="{BB962C8B-B14F-4D97-AF65-F5344CB8AC3E}">
        <p14:creationId xmlns:p14="http://schemas.microsoft.com/office/powerpoint/2010/main" val="4019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37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Similar!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37" y="1352163"/>
            <a:ext cx="4282471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Very similar to DOS</a:t>
            </a:r>
          </a:p>
          <a:p>
            <a:pPr>
              <a:lnSpc>
                <a:spcPct val="15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Later versions look like Windows</a:t>
            </a:r>
          </a:p>
          <a:p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Mark\Google Drive\DT228\Operating Systems\Assignment\os2_hel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320481" cy="23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Device Support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4249367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Lacked sufficient driver support early on.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Early problems gave a negative impression.</a:t>
            </a:r>
          </a:p>
          <a:p>
            <a:endParaRPr lang="en-IE" sz="2600" dirty="0"/>
          </a:p>
        </p:txBody>
      </p:sp>
      <p:pic>
        <p:nvPicPr>
          <p:cNvPr id="3075" name="Picture 3" descr="C:\Users\Mark\Google Drive\DT228\Operating Systems\Assignment\100217_laser-pr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3319294" cy="26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rk\Google Drive\DT228\Operating Systems\Assignment\100217_laser-prin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011" y="20058784"/>
            <a:ext cx="321836" cy="2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204864"/>
            <a:ext cx="4057650" cy="22669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122912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Compatibility with OS/2, Windows 3.0 and DOS applications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Achieved using a Virtual      DOS Machine (VDM)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VDM allowed apps to run alongside another OS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User Layer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255485"/>
            <a:ext cx="3129375" cy="23470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338936" cy="45259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GUI of OS/2</a:t>
            </a:r>
          </a:p>
          <a:p>
            <a:pPr>
              <a:lnSpc>
                <a:spcPct val="17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mouse chording</a:t>
            </a:r>
          </a:p>
          <a:p>
            <a:pPr>
              <a:lnSpc>
                <a:spcPct val="17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IBM’s </a:t>
            </a: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Common User Access (CUA) interface standard</a:t>
            </a:r>
          </a:p>
          <a:p>
            <a:pPr>
              <a:lnSpc>
                <a:spcPct val="17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Operates using a Single Input Queue (SIQ)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Manager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Blocked by a single unresponsive application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Caused the user interface to freeze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Never properly addressed and fixed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Single Input Queue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66768"/>
            <a:ext cx="2399928" cy="2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5482952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Boot manager handles improper boot procedures</a:t>
            </a:r>
          </a:p>
          <a:p>
            <a:pPr>
              <a:lnSpc>
                <a:spcPct val="17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switching by rewriting and reallocating memory</a:t>
            </a:r>
          </a:p>
          <a:p>
            <a:pPr>
              <a:lnSpc>
                <a:spcPct val="17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Memory allocated in 64Kb pieces</a:t>
            </a:r>
          </a:p>
          <a:p>
            <a:pPr>
              <a:lnSpc>
                <a:spcPct val="17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Virtual device drivers exist outside the kernel</a:t>
            </a:r>
          </a:p>
          <a:p>
            <a:pPr>
              <a:lnSpc>
                <a:spcPct val="170000"/>
              </a:lnSpc>
            </a:pP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Shut down occurs in two parts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Layer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14" y="1988840"/>
            <a:ext cx="27089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4536504" cy="551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smtClean="0"/>
              <a:t>OS/2 was good for its time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Competition for 25 years a testament to quality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rial"/>
                <a:cs typeface="Arial"/>
              </a:rPr>
              <a:t>Conclusion</a:t>
            </a:r>
            <a:endParaRPr lang="en-US"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bigarthu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29000"/>
            <a:ext cx="3960440" cy="3168352"/>
          </a:xfrm>
          <a:prstGeom prst="rect">
            <a:avLst/>
          </a:prstGeom>
        </p:spPr>
      </p:pic>
      <p:pic>
        <p:nvPicPr>
          <p:cNvPr id="7" name="Picture 6" descr="os2_v1_taskswit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6672"/>
            <a:ext cx="3943132" cy="22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Who was responsible?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history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How/why did it fail?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look at the architecture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4906888" cy="496855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300" dirty="0">
                <a:latin typeface="Arial"/>
                <a:cs typeface="Arial"/>
              </a:rPr>
              <a:t>Features introduced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Arial"/>
                <a:cs typeface="Arial"/>
              </a:rPr>
              <a:t>Multitasking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latin typeface="Arial"/>
                <a:cs typeface="Arial"/>
              </a:rPr>
              <a:t>Lots of </a:t>
            </a:r>
            <a:r>
              <a:rPr lang="en-US" dirty="0" smtClean="0">
                <a:latin typeface="Arial"/>
                <a:cs typeface="Arial"/>
              </a:rPr>
              <a:t>memory</a:t>
            </a:r>
          </a:p>
          <a:p>
            <a:pPr>
              <a:lnSpc>
                <a:spcPct val="170000"/>
              </a:lnSpc>
            </a:pPr>
            <a:r>
              <a:rPr lang="en-US" sz="2300" dirty="0" smtClean="0">
                <a:latin typeface="Arial"/>
                <a:cs typeface="Arial"/>
              </a:rPr>
              <a:t>Microsoft became dominant in the PC market</a:t>
            </a:r>
          </a:p>
          <a:p>
            <a:pPr>
              <a:lnSpc>
                <a:spcPct val="170000"/>
              </a:lnSpc>
            </a:pPr>
            <a:r>
              <a:rPr lang="en-US" sz="2300" dirty="0" smtClean="0">
                <a:latin typeface="Arial"/>
                <a:cs typeface="Arial"/>
              </a:rPr>
              <a:t>IBM lost to the smaller Microsoft and gave up on PCs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OS/2 Changed The Industry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microsoft-vs-i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8880"/>
            <a:ext cx="36610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1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978896" cy="4525963"/>
          </a:xfrm>
        </p:spPr>
        <p:txBody>
          <a:bodyPr/>
          <a:lstStyle/>
          <a:p>
            <a:r>
              <a:rPr lang="en-US" dirty="0" smtClean="0"/>
              <a:t>The DOS applications compatibility</a:t>
            </a:r>
          </a:p>
          <a:p>
            <a:endParaRPr lang="en-US" dirty="0" smtClean="0"/>
          </a:p>
          <a:p>
            <a:r>
              <a:rPr lang="en-US" dirty="0" smtClean="0"/>
              <a:t>Single input queue</a:t>
            </a:r>
          </a:p>
          <a:p>
            <a:endParaRPr lang="en-US" dirty="0" smtClean="0"/>
          </a:p>
          <a:p>
            <a:r>
              <a:rPr lang="en-US" dirty="0" smtClean="0"/>
              <a:t>IBM internal problems</a:t>
            </a:r>
          </a:p>
          <a:p>
            <a:endParaRPr lang="en-US" dirty="0"/>
          </a:p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OS/2 </a:t>
            </a:r>
            <a:r>
              <a:rPr 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Weakpoints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153093-os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89040"/>
            <a:ext cx="3784897" cy="23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in Australia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Time OS/2 Was Seen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tm_os2war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5796136" cy="40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7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IE" dirty="0" smtClean="0"/>
          </a:p>
          <a:p>
            <a:pPr>
              <a:lnSpc>
                <a:spcPct val="150000"/>
              </a:lnSpc>
            </a:pPr>
            <a:r>
              <a:rPr lang="en-IE" dirty="0" smtClean="0"/>
              <a:t>Bill Gates – Microsoft</a:t>
            </a:r>
          </a:p>
          <a:p>
            <a:pPr>
              <a:lnSpc>
                <a:spcPct val="150000"/>
              </a:lnSpc>
            </a:pPr>
            <a:r>
              <a:rPr lang="en-IE" dirty="0" smtClean="0"/>
              <a:t>Ed </a:t>
            </a:r>
            <a:r>
              <a:rPr lang="en-IE" dirty="0" err="1" smtClean="0"/>
              <a:t>Iacobucci</a:t>
            </a:r>
            <a:r>
              <a:rPr lang="en-IE" dirty="0" smtClean="0"/>
              <a:t> - IBM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Who </a:t>
            </a:r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n-IE" dirty="0" smtClean="0">
                <a:solidFill>
                  <a:schemeClr val="tx1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R</a:t>
            </a:r>
            <a:r>
              <a:rPr lang="en-IE" dirty="0" smtClean="0">
                <a:solidFill>
                  <a:schemeClr val="tx1"/>
                </a:solidFill>
              </a:rPr>
              <a:t>esponsible?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8229600" cy="1143000"/>
          </a:xfrm>
        </p:spPr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Henry "Bill" Gates III</a:t>
            </a:r>
            <a:endParaRPr lang="en-IE" sz="44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0" y="1444625"/>
            <a:ext cx="4499992" cy="394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Born 28 Oct 1955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1973: Harvard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1975: Left Harvard and co-founded Micro-Soft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 is history!!</a:t>
            </a:r>
          </a:p>
          <a:p>
            <a:pPr>
              <a:lnSpc>
                <a:spcPct val="150000"/>
              </a:lnSpc>
            </a:pP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5102225" y="5085184"/>
            <a:ext cx="4041775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 smtClean="0"/>
              <a:t>“640k ought to be enough for anybody!” ????</a:t>
            </a:r>
            <a:endParaRPr lang="en-I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929"/>
            <a:ext cx="25202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Born 26 Sep 1953 Argentina</a:t>
            </a:r>
          </a:p>
          <a:p>
            <a:pPr>
              <a:lnSpc>
                <a:spcPct val="150000"/>
              </a:lnSpc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Died 21 Jun </a:t>
            </a: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Graduated from Georgia Tech with a BSc in Systems Engineering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1979: Started in IBM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Leadership Responsibilities for OS2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Edward "Ed" E. </a:t>
            </a:r>
            <a:r>
              <a:rPr lang="en-IE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Iacobucci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47" y="1844824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26692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1989: co-founded Citrix Systems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1998: Top Entrepreneur 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2002: co-founded </a:t>
            </a:r>
            <a:r>
              <a:rPr lang="en-I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DayJet</a:t>
            </a: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Corporation</a:t>
            </a:r>
          </a:p>
          <a:p>
            <a:pPr>
              <a:lnSpc>
                <a:spcPct val="150000"/>
              </a:lnSpc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2013: Retired for health reasons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Edward "Ed" E. </a:t>
            </a:r>
            <a:r>
              <a:rPr lang="en-IE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Iacobucci</a:t>
            </a:r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12" y="1907168"/>
            <a:ext cx="3853310" cy="28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>
                <a:solidFill>
                  <a:schemeClr val="tx1"/>
                </a:solidFill>
              </a:rPr>
              <a:t>OS/2 History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azuJmv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072" y="620688"/>
            <a:ext cx="3378237" cy="337823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idx="1"/>
          </p:nvPr>
        </p:nvSpPr>
        <p:spPr>
          <a:xfrm>
            <a:off x="457200" y="1481328"/>
            <a:ext cx="4762872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Joint Development Agreement, Aug 1985</a:t>
            </a:r>
          </a:p>
          <a:p>
            <a:pPr marL="457200" indent="-457200" algn="l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code name: CP/DOS</a:t>
            </a:r>
          </a:p>
          <a:p>
            <a:pPr marL="457200" indent="-457200" algn="l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2 years for the first product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collaboration </a:t>
            </a:r>
          </a:p>
        </p:txBody>
      </p:sp>
      <p:pic>
        <p:nvPicPr>
          <p:cNvPr id="37" name="logo_ibm13Bar_lar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3805" y="4151258"/>
            <a:ext cx="3750469" cy="1502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idx="1"/>
          </p:nvPr>
        </p:nvSpPr>
        <p:spPr>
          <a:xfrm>
            <a:off x="0" y="1484784"/>
            <a:ext cx="6444208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Announced in Dec 1987</a:t>
            </a: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Original release in text-mode </a:t>
            </a:r>
            <a:r>
              <a:rPr sz="2600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OS/2 1.1 released with GUI in Oct 1988</a:t>
            </a:r>
          </a:p>
          <a:p>
            <a:pPr lvl="1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Similar UI to Windows 2.1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ode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sz="2600" dirty="0" err="1">
                <a:latin typeface="Arial" panose="020B0604020202020204" pitchFamily="34" charset="0"/>
                <a:cs typeface="Arial" panose="020B0604020202020204" pitchFamily="34" charset="0"/>
              </a:rPr>
              <a:t>Trimaran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Could handle keyboard and mouse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Beginning</a:t>
            </a:r>
            <a:endParaRPr lang="en-I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45" y="3429000"/>
            <a:ext cx="3290258" cy="203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916</TotalTime>
  <Words>437</Words>
  <Application>Microsoft Office PowerPoint</Application>
  <PresentationFormat>On-screen Show (4:3)</PresentationFormat>
  <Paragraphs>103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OS/2</vt:lpstr>
      <vt:lpstr>Table Of Contents</vt:lpstr>
      <vt:lpstr>Who Was Responsible?</vt:lpstr>
      <vt:lpstr>William Henry "Bill" Gates III</vt:lpstr>
      <vt:lpstr>Edward "Ed" E. Iacobucci</vt:lpstr>
      <vt:lpstr>Edward "Ed" E. Iacobucci (2)</vt:lpstr>
      <vt:lpstr>OS/2 History</vt:lpstr>
      <vt:lpstr>The collaboration </vt:lpstr>
      <vt:lpstr>In The Beginning</vt:lpstr>
      <vt:lpstr>Version 1.2</vt:lpstr>
      <vt:lpstr>Why OS/2 Failed</vt:lpstr>
      <vt:lpstr>PowerPoint Presentation</vt:lpstr>
      <vt:lpstr>Too Similar!</vt:lpstr>
      <vt:lpstr>Poor Device Support</vt:lpstr>
      <vt:lpstr>User Layer</vt:lpstr>
      <vt:lpstr>Presentation Manager</vt:lpstr>
      <vt:lpstr>Issues with Single Input Queue</vt:lpstr>
      <vt:lpstr>Kernel Layer</vt:lpstr>
      <vt:lpstr>Conclusion</vt:lpstr>
      <vt:lpstr>OS/2 Changed The Industry</vt:lpstr>
      <vt:lpstr>OS/2 Weakpoints</vt:lpstr>
      <vt:lpstr>Last Time OS/2 Was Seen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47</cp:revision>
  <dcterms:created xsi:type="dcterms:W3CDTF">2015-03-11T21:06:55Z</dcterms:created>
  <dcterms:modified xsi:type="dcterms:W3CDTF">2015-04-13T20:25:07Z</dcterms:modified>
</cp:coreProperties>
</file>