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eg Petcov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VAX 8000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0338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67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86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489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267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51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372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465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12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493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2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59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803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4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9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185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02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2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72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15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2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535100" y="-1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Open VMS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270250" y="1789933"/>
            <a:ext cx="6302099" cy="12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</a:rPr>
              <a:t> VMS team Karl Turner, Dylan Butler, Oleg Petcov, Sean Hanlon and Padraig McCarthy.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900" y="3289133"/>
            <a:ext cx="3437375" cy="2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DEC Alpha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50" y="2146125"/>
            <a:ext cx="7234500" cy="40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Went over to 64 bit instruction set in 1992(RISC)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Worked better with higher-level languages(C, Java)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Used in DEC workstations and servers 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Was the fastest microprocessor at the time,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sz="2400"/>
              <a:t>phased out after Compaq buyout in 1998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Intel Itanium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550" y="1417650"/>
            <a:ext cx="5262902" cy="50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64 bit micro-arch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HP &amp; Intel project, alternative to x86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Good at parallelised workloads - servers,etc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	Captured ~26% of server processor market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Main buyer of chips is HP(90%)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Architecture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068" y="1417649"/>
            <a:ext cx="7382056" cy="543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             Open VMS Desktop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00" y="1937700"/>
            <a:ext cx="6161375" cy="4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Desktop Very Similar to Windows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Easy to use and understand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Graphical user interface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Success stories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/>
              <a:t>UK NHS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Maintained 99.9% uptime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Built disaster-tolerant solution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Ensure high uptime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Commerzbank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Testing disaster tolerance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Zero tolerance for downtime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Surviving the meltdown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South Central Power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Customer service enhanced through faster application performance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Ability to scale IT services without adding to headcount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Tenfold faster storage I/O (200 I/O per second increased to 2,000 I/O per second)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Table of contents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Biography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Architecture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Open Vms Desktop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Conclusion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Conclusion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Standardized features for server OSs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Evolution through use of newer processors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Used by the NHS Commerzbank and accuweather for its reliability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Introduction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Open VMS was taken over  by Hewlett-Packard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The original company was Digital Equipment Corp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72775"/>
            <a:ext cx="8229600" cy="569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Open VMS was  developed by Digital Equipment Corp (DEC).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DEC was bought out by Compaq in 1998.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HP Bought Compaq in early 2000’s.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HP now develops its open VMS system.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Ken Olsen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206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Born February 20, 1926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Died February 6, 2011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Studied at the Massachusetts Institute of Technology 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Directed the building of the first transistorized research computer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425" y="842366"/>
            <a:ext cx="21907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Biography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252525"/>
                </a:solidFill>
              </a:rPr>
              <a:t>co-founded Digital Equipment Corporation (DEC) in 1957 with colleague Harlan Anderson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Matrix Management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1986 received IEEE Engineering Leadership Recognition Award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Architecture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VAX(1970’s)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DEC Alpha(1990’s)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Itanium(2001-present)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VAX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624" y="1417650"/>
            <a:ext cx="5552751" cy="47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32 bit instruction set architecture(CISC)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Assembly language based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Programmer friendly instruction set,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sz="2400"/>
              <a:t>Led to popularity with hacker crowd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Eclipsed by RISC processors - SPARC,MIPS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(4:3)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simple-light</vt:lpstr>
      <vt:lpstr>Open VMS</vt:lpstr>
      <vt:lpstr>Table of contents</vt:lpstr>
      <vt:lpstr>Introduction</vt:lpstr>
      <vt:lpstr>PowerPoint Presentation</vt:lpstr>
      <vt:lpstr>Ken Olsen</vt:lpstr>
      <vt:lpstr>Biography</vt:lpstr>
      <vt:lpstr>Architecture</vt:lpstr>
      <vt:lpstr>VAX</vt:lpstr>
      <vt:lpstr>PowerPoint Presentation</vt:lpstr>
      <vt:lpstr>DEC Alpha</vt:lpstr>
      <vt:lpstr>PowerPoint Presentation</vt:lpstr>
      <vt:lpstr>Intel Itanium</vt:lpstr>
      <vt:lpstr>PowerPoint Presentation</vt:lpstr>
      <vt:lpstr>Architecture</vt:lpstr>
      <vt:lpstr>              Open VMS Desktop</vt:lpstr>
      <vt:lpstr>PowerPoint Presentation</vt:lpstr>
      <vt:lpstr>Success stories</vt:lpstr>
      <vt:lpstr>Commerzbank</vt:lpstr>
      <vt:lpstr>South Central Power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VMS</dc:title>
  <dc:creator>seanh_000</dc:creator>
  <cp:lastModifiedBy>Microsoft account</cp:lastModifiedBy>
  <cp:revision>1</cp:revision>
  <dcterms:modified xsi:type="dcterms:W3CDTF">2015-04-14T16:01:08Z</dcterms:modified>
</cp:coreProperties>
</file>