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ctos.org/node/911" TargetMode="External"/><Relationship Id="rId3" Type="http://schemas.openxmlformats.org/officeDocument/2006/relationships/hyperlink" Target="https://www.reactos.org/wiki/ReactOS" TargetMode="External"/><Relationship Id="rId5" Type="http://schemas.openxmlformats.org/officeDocument/2006/relationships/hyperlink" Target="http://reactos.org/" TargetMode="Externa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wendmac.com/2014/reactos-a-windows-compatible-alternative-os/" TargetMode="External"/><Relationship Id="rId3" Type="http://schemas.openxmlformats.org/officeDocument/2006/relationships/hyperlink" Target="http://lowendmac.com/2014/reactos-a-windows-compatible-alternative-os/" TargetMode="External"/><Relationship Id="rId6" Type="http://schemas.openxmlformats.org/officeDocument/2006/relationships/hyperlink" Target="http://www.neosnart.net/blog/reactos-the-next-windows/" TargetMode="External"/><Relationship Id="rId5" Type="http://schemas.openxmlformats.org/officeDocument/2006/relationships/hyperlink" Target="http://lowendmac.com/2014/reactos-a-windows-compatible-alternative-os/" TargetMode="External"/><Relationship Id="rId7" Type="http://schemas.openxmlformats.org/officeDocument/2006/relationships/hyperlink" Target="http://features.ensoftonic.com/is-reactos-a-reliable-replacement-for-windows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477225" y="149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Presented by: Team Aaron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231250" y="710400"/>
            <a:ext cx="88026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Aaron Renaghan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Ali Huseynov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Wan, Lok-Woon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Pearse Mclaughlin</a:t>
            </a:r>
          </a:p>
          <a:p>
            <a:pPr indent="0" marL="635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Laurence Cervi</a:t>
            </a:r>
          </a:p>
          <a:p>
            <a:pPr indent="0" marL="635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635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635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625" y="2665475"/>
            <a:ext cx="4478375" cy="24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1000" y="205975"/>
            <a:ext cx="8229600" cy="6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Main Goals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93875" y="331500"/>
            <a:ext cx="8229600" cy="40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u="sng"/>
              <a:t>Compatibleness 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1.Windows Apps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2. Windows drivers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u="sng"/>
              <a:t>Installability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1. Simple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2. Quick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025" y="1336900"/>
            <a:ext cx="3566349" cy="32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Outside code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Apps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Alpha status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600" y="930175"/>
            <a:ext cx="5293475" cy="41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ReactOS is lightweight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It is open source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Reliable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2781300"/>
            <a:ext cx="2362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Portable- </a:t>
            </a:r>
            <a:r>
              <a:rPr i="1" lang="en"/>
              <a:t>"The xp the XP successor people asked for"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Extensible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Object based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00" y="2286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Free open source operating system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Easy to use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Clean, lean machine 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25" y="2250425"/>
            <a:ext cx="19812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Disadvantages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972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Functionality still hit and miss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Not yet a stable platform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Very little user support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62" y="2457450"/>
            <a:ext cx="40481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Support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Daily builds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Accept donations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Advertising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950" y="28575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Explanation of ReactOS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Early Development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Preferences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375" y="1728925"/>
            <a:ext cx="4168624" cy="319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https://www.reactos.org/wiki/ReactOS</a:t>
            </a:r>
            <a:r>
              <a:rPr lang="en"/>
              <a:t>-Features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https://www.reactos.org/node/911</a:t>
            </a:r>
            <a:r>
              <a:rPr lang="en"/>
              <a:t> -Support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accent1"/>
                </a:solidFill>
                <a:hlinkClick r:id="rId5"/>
              </a:rPr>
              <a:t>reactos.org</a:t>
            </a:r>
            <a:r>
              <a:rPr lang="en">
                <a:solidFill>
                  <a:srgbClr val="000000"/>
                </a:solidFill>
              </a:rPr>
              <a:t>-Introduction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u="sng">
                <a:solidFill>
                  <a:schemeClr val="accent1"/>
                </a:solidFill>
                <a:hlinkClick r:id="rId3"/>
              </a:rPr>
              <a:t>http://lowendmac.com/2014/reactos-a-windows-compatible-alternative-os/</a:t>
            </a:r>
            <a:r>
              <a:rPr lang="en" u="sng">
                <a:solidFill>
                  <a:srgbClr val="000000"/>
                </a:solidFill>
                <a:hlinkClick r:id="rId4"/>
              </a:rPr>
              <a:t>-</a:t>
            </a:r>
            <a:r>
              <a:rPr lang="en">
                <a:solidFill>
                  <a:srgbClr val="000000"/>
                </a:solidFill>
                <a:hlinkClick r:id="rId5"/>
              </a:rPr>
              <a:t>Main Goals, Outside Code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u="sng">
                <a:solidFill>
                  <a:schemeClr val="accent1"/>
                </a:solidFill>
                <a:hlinkClick r:id="rId6"/>
              </a:rPr>
              <a:t>www.neosmart.net/blog/2006/reactos-the-next-windows/</a:t>
            </a:r>
            <a:r>
              <a:rPr lang="en" u="sng">
                <a:solidFill>
                  <a:schemeClr val="accent1"/>
                </a:solidFill>
                <a:hlinkClick r:id="rId7"/>
              </a:rPr>
              <a:t>features.ensoftonic.com/is-reactos-a-reliable-replacement-for-windows</a:t>
            </a:r>
            <a:r>
              <a:rPr lang="en"/>
              <a:t>- Advantages and Disadvantages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Introduction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Biography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Architecture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History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Goals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Features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Advantages and Disadvantages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Bibliography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86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8733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Free Open Source Operating System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The purpose of ReactOS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62837"/>
            <a:ext cx="5715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Biography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No one individual, Open source community project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Development began in 1996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FreeWin95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Failed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Jason Filby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ReactOS begins 1998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ReactOS Architecture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25" y="1470400"/>
            <a:ext cx="6241624" cy="31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Platforms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Wine</a:t>
            </a:r>
            <a:r>
              <a:rPr lang="en" sz="3600"/>
              <a:t>-</a:t>
            </a:r>
            <a:r>
              <a:rPr b="1" lang="en"/>
              <a:t>Windows</a:t>
            </a:r>
          </a:p>
          <a:p>
            <a:pPr lvl="0" rtl="0">
              <a:lnSpc>
                <a:spcPct val="151442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008AFF"/>
                </a:solidFill>
                <a:latin typeface="Impact"/>
                <a:ea typeface="Impact"/>
                <a:cs typeface="Impact"/>
                <a:sym typeface="Impact"/>
              </a:rPr>
              <a:t>Crossover- </a:t>
            </a:r>
            <a:r>
              <a:rPr b="1"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Linux and Mac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125" y="19813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118150"/>
            <a:ext cx="8229600" cy="3725699"/>
          </a:xfrm>
          <a:prstGeom prst="rect">
            <a:avLst/>
          </a:prstGeom>
          <a:ln cap="flat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How did it start?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FreeWin95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Disagreements on the 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Halted in 1997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Revived by Jason Filby and team members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Windows NT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748" y="3808750"/>
            <a:ext cx="4596617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02525" y="1366800"/>
            <a:ext cx="8229600" cy="340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New project named ReactOS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Developing began in Feb 1998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Slow start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Lack of knowledge of Kernel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/>
              <a:t>Kernel became more complete and stable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900" y="2451650"/>
            <a:ext cx="2607825" cy="16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