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10" Type="http://schemas.openxmlformats.org/officeDocument/2006/relationships/hyperlink" Target="http://www.veracode.com/resources/android-ios-security" TargetMode="External"/><Relationship Id="rId4" Type="http://schemas.openxmlformats.org/officeDocument/2006/relationships/hyperlink" Target="http://techcrunch.com/2014/06/25/android-vs-ios/" TargetMode="External"/><Relationship Id="rId11" Type="http://schemas.openxmlformats.org/officeDocument/2006/relationships/image" Target="../media/image25.png"/><Relationship Id="rId3" Type="http://schemas.openxmlformats.org/officeDocument/2006/relationships/hyperlink" Target="http://www.techhive.com/article/235144/JailbreakMe_30_How_Does_It_Work.htm" TargetMode="External"/><Relationship Id="rId9" Type="http://schemas.openxmlformats.org/officeDocument/2006/relationships/hyperlink" Target="http://www.theverge.com/2011/12/13/2612736/ios-history-iphone-ipad" TargetMode="External"/><Relationship Id="rId6" Type="http://schemas.openxmlformats.org/officeDocument/2006/relationships/hyperlink" Target="http://en.wikipedia.org/wiki/Steve_Jobs" TargetMode="External"/><Relationship Id="rId5" Type="http://schemas.openxmlformats.org/officeDocument/2006/relationships/hyperlink" Target="http://www.forbes.com/sites/erikkain/2013/12/30/the-nsa-reportedly-has-total-access-to-your-iphone/" TargetMode="External"/><Relationship Id="rId8" Type="http://schemas.openxmlformats.org/officeDocument/2006/relationships/hyperlink" Target="http://jailbreakwiki.org/Jailbreak_History" TargetMode="External"/><Relationship Id="rId7" Type="http://schemas.openxmlformats.org/officeDocument/2006/relationships/hyperlink" Target="http://en.wikipedia.org/wiki/Craig_Federighi" TargetMode="Externa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Relationship Id="rId3" Type="http://schemas.openxmlformats.org/officeDocument/2006/relationships/image" Target="../media/image24.gif"/><Relationship Id="rId6" Type="http://schemas.openxmlformats.org/officeDocument/2006/relationships/image" Target="../media/image19.jpg"/><Relationship Id="rId5" Type="http://schemas.openxmlformats.org/officeDocument/2006/relationships/image" Target="../media/image22.gif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4550"/>
            <a:ext cx="9144000" cy="51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iOS 3 (Kirkwood)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June 2009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Cut, Copy Paste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Voice Control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Spotlight Search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Push Notifications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MMS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Landscape Keyboard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Find my iPhone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551" y="571550"/>
            <a:ext cx="2923251" cy="43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iOS 4 (Apex)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June 2010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Multi-tasking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Apps folders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FaceTime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Retina Display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Personal Hotspot (GSM)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AirPlay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075" y="231250"/>
            <a:ext cx="3179724" cy="46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iOS 5 (Telluride)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June 2011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Siri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Notification Center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iTunes Wi-Fi sync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iMessage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iCloud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No PC required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400" y="400450"/>
            <a:ext cx="3025407" cy="452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iOS 6 (Sundance)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June 2012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Apple Maps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Siri enhancements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Facebook integration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Passbook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FaceTime Over Cellular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200" y="397226"/>
            <a:ext cx="2538600" cy="45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iOS 7 (Innsbruck)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June 2013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Visual overhaul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Control Centre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AirDrop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Refreshed core apps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iTunes Radio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FaceTime Audio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376" y="205005"/>
            <a:ext cx="2641425" cy="4720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iOS 8 (Okemo)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June 2014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Continuity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Widgets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QuickType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iCloud Drive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HealthKit, HomeKit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Family Sharing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725" y="211825"/>
            <a:ext cx="2784074" cy="471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Jailbreaking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30825" y="1200150"/>
            <a:ext cx="51140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The Process of modifying the iOS on products such as the iPhone, iPad and iPod.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Allows users the ability to remove Apple imposed restrictions and install apps without the use of the official Apple store.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825" y="776600"/>
            <a:ext cx="4046900" cy="3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Pros and Cons of jailbreaking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6475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Allows users access to thousands of more apps.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Allows customisation of the device.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Incorrectly jailbreaking could make the device completely useless. Until reset by restoring the device…..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Jailbreaking may reduce device stability.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Once jailbroken all warranties are void.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050" y="1054000"/>
            <a:ext cx="2274425" cy="40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Jailbreaking - Problems for Apple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54065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Cuts apple out of their 30% share on sales of Apps.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It makes the Apple store a less desirable option for software developers.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655" y="1200155"/>
            <a:ext cx="2080149" cy="247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iOS revolutionary?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6225"/>
            <a:ext cx="9144000" cy="41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Group Info (iOSucks)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Ciaran Ó Nuallain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Colm Breen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Francis Lat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Eamon Tang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iOS made by a competent dev team?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00150"/>
            <a:ext cx="4305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Jailbreak me?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Easiest iOS exploit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Took advantage of safari/pdf viewer.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0" y="1185850"/>
            <a:ext cx="43815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Security on iOS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75"/>
            <a:ext cx="8229599" cy="38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So it’s safe yeah?....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75" y="1200150"/>
            <a:ext cx="57150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10550" y="21075"/>
            <a:ext cx="9144000" cy="104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 sz="3600"/>
              <a:t>Sources: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0" y="685100"/>
            <a:ext cx="9144000" cy="445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Keller, M. (2011) Jailbreakme,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http://www.techhive.com/article/235144/JailbreakMe_30_How_Does_It_Work.ht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Date Accessed: March 2015.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Constine, J. (2014) Revolutionary,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http://techcrunch.com/2014/06/25/android-vs-ios/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Accessed: March 2015.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Kain, E. (2013) Dropout jeep,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http://www.forbes.com/sites/erikkain/2013/12/30/the-nsa-reportedly-has-total-access-to-your-iphone/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Accessed: March 2015.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Wiki. (-) Steve Jobs,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http://en.wikipedia.org/wiki/Steve_Jobs</a:t>
            </a:r>
            <a:r>
              <a:rPr b="1"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Accessed: March 2015.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Wiki. (-) Craig Federighi,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http://en.wikipedia.org/wiki/Craig_Federighi</a:t>
            </a:r>
            <a:r>
              <a:rPr b="1"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Accessed: March 2015.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Wiki. (-) Jailbreaking,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http://jailbreakwiki.org/Jailbreak_History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Date Accessed: March 2015.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Verge Staff, (2013) iOS History,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http://www.theverge.com/2011/12/13/2612736/ios-history-iphone-ipad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Accessed: March 2015.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Veracode, (-) Android vs iOS security,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http://www.veracode.com/resources/android-ios-security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Accessed: March 2015.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10125" y="1823300"/>
            <a:ext cx="3144424" cy="338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Thank you for your time!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25" y="1200150"/>
            <a:ext cx="2924174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200150"/>
            <a:ext cx="2924174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375" y="1200145"/>
            <a:ext cx="2381250" cy="189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9887" y="3095625"/>
            <a:ext cx="3484233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Table of contents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Biography Steve Jobs and Craig Federighi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iOS Architecture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History of IOS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iOS Jailbreaking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iOS &lt; Android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iOS secure?</a:t>
            </a:r>
          </a:p>
          <a:p>
            <a:pPr>
              <a:spcBef>
                <a:spcPts val="0"/>
              </a:spcBef>
              <a:buNone/>
            </a:pPr>
            <a:r>
              <a:rPr lang="en-GB" sz="1800"/>
              <a:t>Conclusion 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700" y="3342562"/>
            <a:ext cx="46672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0" y="0"/>
            <a:ext cx="9203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marL="0">
              <a:spcBef>
                <a:spcPts val="0"/>
              </a:spcBef>
              <a:buNone/>
            </a:pPr>
            <a:r>
              <a:rPr lang="en-GB"/>
              <a:t>Steve Paul Jobs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Born: February 24, 1955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San Francisco, California, US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Died: October 5m 2011 (age 56)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	Palo Alto, California, US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Residence: Palo Alto, California, US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Contribution: Cofounder, chairman, and CEO of Apple Inc. that oversaw the development of the iMac,iTunes, iPod, iPhone,and iPad which runs in iOS.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175" y="1200150"/>
            <a:ext cx="36865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0" y="0"/>
            <a:ext cx="9144000" cy="1064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marL="0">
              <a:spcBef>
                <a:spcPts val="0"/>
              </a:spcBef>
              <a:buNone/>
            </a:pPr>
            <a:r>
              <a:rPr lang="en-GB"/>
              <a:t>Craig Federighi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400"/>
              <a:t>Born: 1970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-GB" sz="1400"/>
              <a:t>Nationality: American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-GB" sz="1400"/>
              <a:t>Known for his energetic presentations of new Apple Software at WWDC 2013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rPr lang="en-GB" sz="1400"/>
              <a:t>Senior Vice President of Software Engineering that oversees the development of operating system. His teams are responsible for Apple’s innovative products, including the user interface, applications and frameworks.</a:t>
            </a:r>
          </a:p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5335975" y="1967575"/>
            <a:ext cx="3350699" cy="295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525" y="1200150"/>
            <a:ext cx="3259987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iOS architecture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375" y="1200149"/>
            <a:ext cx="4721249" cy="35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History of iOS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iOS 1 (Alpine)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Released June 2007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Multitouch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Safari Mobile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Widescreen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Core iOS UI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iTunes Sync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Maps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NO 3G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00" y="205975"/>
            <a:ext cx="304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iOS 2 (Big Bear)	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Released July 2008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App Store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Native 3rd Party Apps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Battery and Speed Fixes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Contact Search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/>
              <a:t>Google Street View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50" y="214737"/>
            <a:ext cx="3125038" cy="47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