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9" r:id="rId8"/>
    <p:sldId id="263" r:id="rId9"/>
    <p:sldId id="264" r:id="rId10"/>
    <p:sldId id="261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F2C2-C3DB-4668-A199-414CEDA364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F0DFDF-5A71-4A22-8282-FB238EE05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9C4F7-37CC-4715-827D-C4EEE372A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C4DB-359D-4D97-91B0-62ABCA9390EF}" type="datetimeFigureOut">
              <a:rPr lang="en-GB" smtClean="0"/>
              <a:t>21/06/2018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0B879-3D06-43B3-B8F4-39D30AAD9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B2007-91FE-4104-AE79-9800EE8CE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61F89-1807-48FF-9A9D-9105400D9B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3072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A9AB2-E41B-42BD-99BC-01C0D4365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A883FB-C1ED-463B-A2EA-96D27A9C0F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033D4-9593-4A13-A15C-29215DE43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C4DB-359D-4D97-91B0-62ABCA9390EF}" type="datetimeFigureOut">
              <a:rPr lang="en-GB" smtClean="0"/>
              <a:t>21/06/2018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791C4-EDF3-4E27-898E-38D186049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6DB04-CC7D-40E3-AE62-A253A3E26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61F89-1807-48FF-9A9D-9105400D9B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501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60B68C-54E4-47B1-AD19-2AE9385CC7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F48829-5338-4238-AE80-F8032955A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CD078-E32D-490C-B933-AC4ADF7C9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C4DB-359D-4D97-91B0-62ABCA9390EF}" type="datetimeFigureOut">
              <a:rPr lang="en-GB" smtClean="0"/>
              <a:t>21/06/2018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70F0C-EF0C-49BB-BA07-48C245AA5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53584-F41D-4D00-BD26-7F29472D4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61F89-1807-48FF-9A9D-9105400D9B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407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42EBF-B4A0-4E9F-B413-537CD59D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41273-0D12-4C12-8AD1-5E252824D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1A8F5-FB31-45A5-8D3D-0E96E80C3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C4DB-359D-4D97-91B0-62ABCA9390EF}" type="datetimeFigureOut">
              <a:rPr lang="en-GB" smtClean="0"/>
              <a:t>21/06/2018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C2B70-93C6-46E1-A6E2-F9604912F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A06C6-5FE2-473B-AE38-45D2F85CB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61F89-1807-48FF-9A9D-9105400D9B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682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44173-92E2-40E4-B926-B459C1ED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26A3F-E49B-4F68-834E-C7671A689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5088B-86BE-483C-A44C-8DE1DCADD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C4DB-359D-4D97-91B0-62ABCA9390EF}" type="datetimeFigureOut">
              <a:rPr lang="en-GB" smtClean="0"/>
              <a:t>21/06/2018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DEE86-AAE6-4C0D-A58B-C0AA842AE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4538E-0575-4860-BA34-CF81694A9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61F89-1807-48FF-9A9D-9105400D9B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11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FB30-5DD2-490B-A0E1-781FF6546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CE3F5-98D0-4E77-805E-4AF840BE06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AF97BC-F8C5-416D-9744-0B679EF21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0AE127-AFD6-4E69-8B01-2268202CB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C4DB-359D-4D97-91B0-62ABCA9390EF}" type="datetimeFigureOut">
              <a:rPr lang="en-GB" smtClean="0"/>
              <a:t>21/06/2018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6B966C-6FEB-4AFA-B468-05F9D5658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50302-B359-412B-BC5A-54BB1B1DC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61F89-1807-48FF-9A9D-9105400D9B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103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EC1A9-92FC-4632-B762-4077E54A7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8E7F0-5B8C-4E79-8D38-0D8D5AF17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D37F5-5A52-4804-AB79-1975F223A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B67F2B-65D6-4078-876F-C3A9809245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DC47C2-1886-42E4-B9BD-19A6F72A18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0FD552-A47C-45A0-A564-DAFC062BB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C4DB-359D-4D97-91B0-62ABCA9390EF}" type="datetimeFigureOut">
              <a:rPr lang="en-GB" smtClean="0"/>
              <a:t>21/06/2018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E5DDF5-8C63-41F3-B04F-855BC88EF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F11CC0-2A30-4DB2-935F-8A2DDAAFA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61F89-1807-48FF-9A9D-9105400D9B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481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4A643-3A4D-40DB-8579-3C099D0A1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A2408-58F3-4648-A6A2-5A9EEA6D4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C4DB-359D-4D97-91B0-62ABCA9390EF}" type="datetimeFigureOut">
              <a:rPr lang="en-GB" smtClean="0"/>
              <a:t>21/06/2018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3977D8-11C8-4EE4-A03A-9CF92CD4D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B34226-3996-40E2-9B7A-81222C75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61F89-1807-48FF-9A9D-9105400D9B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7918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08421D-CB9F-4973-9CA3-61C38111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C4DB-359D-4D97-91B0-62ABCA9390EF}" type="datetimeFigureOut">
              <a:rPr lang="en-GB" smtClean="0"/>
              <a:t>21/06/2018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40B772-E9C7-4664-AC2D-883B1EEF6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6ED8A8-89AE-407C-AED9-62BDCE9A2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61F89-1807-48FF-9A9D-9105400D9B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682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9DCEA-A776-4E29-95A5-FDBC91092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73825-6D5C-493F-9897-293D719DE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1DE461-7463-48E9-9DCA-3E7ADFA60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0A023-E9E0-4AE3-B63C-265C64C83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C4DB-359D-4D97-91B0-62ABCA9390EF}" type="datetimeFigureOut">
              <a:rPr lang="en-GB" smtClean="0"/>
              <a:t>21/06/2018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D6C288-492B-4219-9662-D73DCD776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DA094-8676-4CCD-878F-388BF55CC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61F89-1807-48FF-9A9D-9105400D9B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132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FCE0C-83C9-48CE-B753-82E83DC85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7A0BE0-F676-4B52-8217-0DB4DB0F11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509A5F-0357-4703-B671-ACA41753F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3BD67-3199-4B75-BC3D-9EE8506A2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3C4DB-359D-4D97-91B0-62ABCA9390EF}" type="datetimeFigureOut">
              <a:rPr lang="en-GB" smtClean="0"/>
              <a:t>21/06/2018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2C5DB-3CF9-49D9-BEBB-7764CCDA5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5EFAC-CC67-4C5E-BEEC-7509ED046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61F89-1807-48FF-9A9D-9105400D9B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295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2B4A0D-75C5-42FA-8A83-57153EB6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5A027-FFE6-4AA2-B93A-70C7441E4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B4E2A-C879-44C3-B937-AC27522DE7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3C4DB-359D-4D97-91B0-62ABCA9390EF}" type="datetimeFigureOut">
              <a:rPr lang="en-GB" smtClean="0"/>
              <a:t>21/06/2018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4CBC6-FD94-4734-AD0E-8B83CEA770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50A57-9CB4-492E-A338-4620E91DC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61F89-1807-48FF-9A9D-9105400D9B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842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479D2-FB0A-40AA-8527-D3EC95A090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E" dirty="0">
                <a:solidFill>
                  <a:schemeClr val="accent1"/>
                </a:solidFill>
              </a:rPr>
              <a:t>Daniel Tilley</a:t>
            </a:r>
            <a:br>
              <a:rPr lang="en-IE" dirty="0">
                <a:solidFill>
                  <a:schemeClr val="accent1"/>
                </a:solidFill>
              </a:rPr>
            </a:br>
            <a:r>
              <a:rPr lang="en-IE" dirty="0">
                <a:solidFill>
                  <a:schemeClr val="accent1"/>
                </a:solidFill>
              </a:rPr>
              <a:t>C14337041</a:t>
            </a:r>
            <a:br>
              <a:rPr lang="en-IE" dirty="0">
                <a:solidFill>
                  <a:schemeClr val="accent1"/>
                </a:solidFill>
              </a:rPr>
            </a:br>
            <a:r>
              <a:rPr lang="en-IE" dirty="0">
                <a:solidFill>
                  <a:schemeClr val="accent1"/>
                </a:solidFill>
              </a:rPr>
              <a:t>DT228 - 4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E8B68F-CE86-4A64-B1F0-64C0FA33D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87599"/>
          </a:xfrm>
        </p:spPr>
        <p:txBody>
          <a:bodyPr>
            <a:normAutofit/>
          </a:bodyPr>
          <a:lstStyle/>
          <a:p>
            <a:endParaRPr lang="en-GB" dirty="0"/>
          </a:p>
          <a:p>
            <a:r>
              <a:rPr lang="en-GB" sz="4800" b="1" dirty="0"/>
              <a:t>Training Pal</a:t>
            </a:r>
          </a:p>
          <a:p>
            <a:r>
              <a:rPr lang="en-GB" dirty="0"/>
              <a:t>Final Presentation</a:t>
            </a:r>
          </a:p>
          <a:p>
            <a:r>
              <a:rPr lang="en-GB" dirty="0"/>
              <a:t>30</a:t>
            </a:r>
            <a:r>
              <a:rPr lang="en-GB" baseline="30000" dirty="0"/>
              <a:t>th</a:t>
            </a:r>
            <a:r>
              <a:rPr lang="en-GB" dirty="0"/>
              <a:t> April</a:t>
            </a:r>
          </a:p>
        </p:txBody>
      </p:sp>
    </p:spTree>
    <p:extLst>
      <p:ext uri="{BB962C8B-B14F-4D97-AF65-F5344CB8AC3E}">
        <p14:creationId xmlns:p14="http://schemas.microsoft.com/office/powerpoint/2010/main" val="3300683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Future Work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6434324-0DB1-6348-8FD3-35AB6BB840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8200" y="2007394"/>
            <a:ext cx="7975600" cy="39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188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Demo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3189" y="1825625"/>
            <a:ext cx="744562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891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000" dirty="0"/>
              <a:t>Any Questions???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66CF97-2233-734F-9AAA-B161B37F9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250" y="1638300"/>
            <a:ext cx="53975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140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51B33-54F1-4BE9-9CF4-7D1A9A408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3792F-D668-4311-8718-EF810FE03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Quick Refresher about Training Pal</a:t>
            </a:r>
          </a:p>
          <a:p>
            <a:r>
              <a:rPr lang="en-GB" dirty="0"/>
              <a:t>Structure of Presentation</a:t>
            </a:r>
          </a:p>
        </p:txBody>
      </p:sp>
    </p:spTree>
    <p:extLst>
      <p:ext uri="{BB962C8B-B14F-4D97-AF65-F5344CB8AC3E}">
        <p14:creationId xmlns:p14="http://schemas.microsoft.com/office/powerpoint/2010/main" val="3854251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Brief Overview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1469221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Chosen Technologies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8DBBF29-5863-744C-9AE3-74B8B19496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450" y="2420144"/>
            <a:ext cx="8293100" cy="3162300"/>
          </a:xfrm>
        </p:spPr>
      </p:pic>
    </p:spTree>
    <p:extLst>
      <p:ext uri="{BB962C8B-B14F-4D97-AF65-F5344CB8AC3E}">
        <p14:creationId xmlns:p14="http://schemas.microsoft.com/office/powerpoint/2010/main" val="1667207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Athlete / Coach User Profiles</a:t>
            </a:r>
          </a:p>
          <a:p>
            <a:r>
              <a:rPr lang="en-US" dirty="0"/>
              <a:t>Training Logs </a:t>
            </a:r>
          </a:p>
          <a:p>
            <a:r>
              <a:rPr lang="en-US" dirty="0"/>
              <a:t>Training Targets</a:t>
            </a:r>
          </a:p>
          <a:p>
            <a:r>
              <a:rPr lang="en-US" dirty="0"/>
              <a:t>Templates</a:t>
            </a:r>
          </a:p>
          <a:p>
            <a:r>
              <a:rPr lang="en-US" dirty="0"/>
              <a:t>Data Management</a:t>
            </a:r>
          </a:p>
          <a:p>
            <a:r>
              <a:rPr lang="en-US" dirty="0"/>
              <a:t>Events</a:t>
            </a:r>
          </a:p>
          <a:p>
            <a:r>
              <a:rPr lang="en-US" dirty="0"/>
              <a:t>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435483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Technical Architecture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3968B6-0C00-874B-8CDB-08B6E9BF2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364633"/>
            <a:ext cx="4015999" cy="3000719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266BC51-8F76-E84D-8989-18835A41FE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263" y="2364633"/>
            <a:ext cx="6680033" cy="3124274"/>
          </a:xfrm>
        </p:spPr>
      </p:pic>
    </p:spTree>
    <p:extLst>
      <p:ext uri="{BB962C8B-B14F-4D97-AF65-F5344CB8AC3E}">
        <p14:creationId xmlns:p14="http://schemas.microsoft.com/office/powerpoint/2010/main" val="1333541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983EE-3C69-7141-BD64-1CF7C13ED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Development +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662BB-16F2-E842-A432-3BB1D8870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Phases</a:t>
            </a:r>
          </a:p>
          <a:p>
            <a:r>
              <a:rPr lang="en-US" dirty="0"/>
              <a:t>Angular App</a:t>
            </a:r>
          </a:p>
          <a:p>
            <a:r>
              <a:rPr lang="en-US" dirty="0"/>
              <a:t>Mobile App</a:t>
            </a:r>
          </a:p>
          <a:p>
            <a:r>
              <a:rPr lang="en-US" dirty="0"/>
              <a:t>Backend API</a:t>
            </a:r>
          </a:p>
        </p:txBody>
      </p:sp>
    </p:spTree>
    <p:extLst>
      <p:ext uri="{BB962C8B-B14F-4D97-AF65-F5344CB8AC3E}">
        <p14:creationId xmlns:p14="http://schemas.microsoft.com/office/powerpoint/2010/main" val="3084669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System Validation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E81FF04-0A81-1E4B-9454-D3F566D7F6B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2307103"/>
            <a:ext cx="5590736" cy="31759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C1312C-1934-434E-924D-2F8A96658F02}"/>
              </a:ext>
            </a:extLst>
          </p:cNvPr>
          <p:cNvPicPr/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7397" y="1364566"/>
            <a:ext cx="3166403" cy="506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544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Evaluation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Planned vs Actual Estimates </a:t>
            </a:r>
          </a:p>
          <a:p>
            <a:r>
              <a:rPr lang="en-US" dirty="0"/>
              <a:t>Changes Made</a:t>
            </a:r>
          </a:p>
          <a:p>
            <a:r>
              <a:rPr lang="en-US" dirty="0"/>
              <a:t>System Testing and The Results</a:t>
            </a:r>
          </a:p>
          <a:p>
            <a:r>
              <a:rPr lang="en-US" dirty="0"/>
              <a:t>What Would I Change If I Was to Redo It?</a:t>
            </a:r>
          </a:p>
          <a:p>
            <a:r>
              <a:rPr lang="en-US" dirty="0"/>
              <a:t>Success? Failure?</a:t>
            </a:r>
          </a:p>
        </p:txBody>
      </p:sp>
    </p:spTree>
    <p:extLst>
      <p:ext uri="{BB962C8B-B14F-4D97-AF65-F5344CB8AC3E}">
        <p14:creationId xmlns:p14="http://schemas.microsoft.com/office/powerpoint/2010/main" val="557778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87</Words>
  <Application>Microsoft Macintosh PowerPoint</Application>
  <PresentationFormat>Widescreen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Daniel Tilley C14337041 DT228 - 4</vt:lpstr>
      <vt:lpstr>Introduction</vt:lpstr>
      <vt:lpstr>Brief Overview</vt:lpstr>
      <vt:lpstr>Chosen Technologies</vt:lpstr>
      <vt:lpstr>Key Features</vt:lpstr>
      <vt:lpstr>Technical Architecture</vt:lpstr>
      <vt:lpstr>Development + Implementation</vt:lpstr>
      <vt:lpstr>System Validation</vt:lpstr>
      <vt:lpstr>Evaluation</vt:lpstr>
      <vt:lpstr>Future Work</vt:lpstr>
      <vt:lpstr>Demo</vt:lpstr>
      <vt:lpstr>Conclusion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Daniel Tilley C14337041 DT228 - 4</dc:title>
  <dc:creator>Daniel</dc:creator>
  <cp:lastModifiedBy>Daniel Tilley</cp:lastModifiedBy>
  <cp:revision>31</cp:revision>
  <dcterms:created xsi:type="dcterms:W3CDTF">2017-11-30T14:02:13Z</dcterms:created>
  <dcterms:modified xsi:type="dcterms:W3CDTF">2018-06-21T15:01:24Z</dcterms:modified>
</cp:coreProperties>
</file>