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6F2C2-C3DB-4668-A199-414CEDA3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F0DFDF-5A71-4A22-8282-FB238EE0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79C4F7-37CC-4715-827D-C4EEE37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C0B879-3D06-43B3-B8F4-39D30AAD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4B2007-91FE-4104-AE79-9800EE8C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A9AB2-E41B-42BD-99BC-01C0D43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A883FB-C1ED-463B-A2EA-96D27A9C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B033D4-9593-4A13-A15C-29215DE4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6791C4-EDF3-4E27-898E-38D1860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6DB04-CC7D-40E3-AE62-A253A3E2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60B68C-54E4-47B1-AD19-2AE9385C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F48829-5338-4238-AE80-F8032955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CD078-E32D-490C-B933-AC4ADF7C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270F0C-EF0C-49BB-BA07-48C245AA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53584-F41D-4D00-BD26-7F29472D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42EBF-B4A0-4E9F-B413-537CD59D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41273-0D12-4C12-8AD1-5E252824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1A8F5-FB31-45A5-8D3D-0E96E80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C2B70-93C6-46E1-A6E2-F9604912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FA06C6-5FE2-473B-AE38-45D2F85C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44173-92E2-40E4-B926-B459C1ED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226A3F-E49B-4F68-834E-C7671A68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5088B-86BE-483C-A44C-8DE1DCAD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6DEE86-AAE6-4C0D-A58B-C0AA842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4538E-0575-4860-BA34-CF81694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1FB30-5DD2-490B-A0E1-781FF654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CE3F5-98D0-4E77-805E-4AF840BE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AF97BC-F8C5-416D-9744-0B679EF2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0AE127-AFD6-4E69-8B01-2268202C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6B966C-6FEB-4AFA-B468-05F9D565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50302-B359-412B-BC5A-54BB1B1D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EC1A9-92FC-4632-B762-4077E54A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D8E7F0-5B8C-4E79-8D38-0D8D5AF1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0D37F5-5A52-4804-AB79-1975F223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B67F2B-65D6-4078-876F-C3A98092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DC47C2-1886-42E4-B9BD-19A6F72A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0FD552-A47C-45A0-A564-DAFC062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5DDF5-8C63-41F3-B04F-855BC88E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F11CC0-2A30-4DB2-935F-8A2DDAAF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4A643-3A4D-40DB-8579-3C099D0A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5A2408-58F3-4648-A6A2-5A9EEA6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3977D8-11C8-4EE4-A03A-9CF92CD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B34226-3996-40E2-9B7A-81222C7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08421D-CB9F-4973-9CA3-61C38111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40B772-E9C7-4664-AC2D-883B1EEF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6ED8A8-89AE-407C-AED9-62BDCE9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8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9DCEA-A776-4E29-95A5-FDBC9109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73825-6D5C-493F-9897-293D719D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1DE461-7463-48E9-9DCA-3E7ADFA6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70A023-E9E0-4AE3-B63C-265C64C8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D6C288-492B-4219-9662-D73DCD77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1DA094-8676-4CCD-878F-388BF55C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FCE0C-83C9-48CE-B753-82E83DC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A0BE0-F676-4B52-8217-0DB4DB0F1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509A5F-0357-4703-B671-ACA41753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A3BD67-3199-4B75-BC3D-9EE8506A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F2C5DB-3CF9-49D9-BEBB-7764CCDA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B5EFAC-CC67-4C5E-BEEC-7509ED04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A2B4A0D-75C5-42FA-8A83-57153EB6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85A027-FFE6-4AA2-B93A-70C7441E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B4E2A-C879-44C3-B937-AC27522DE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C4DB-359D-4D97-91B0-62ABCA9390EF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F4CBC6-FD94-4734-AD0E-8B83CEA7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D50A57-9CB4-492E-A338-4620E91DC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479D2-FB0A-40AA-8527-D3EC95A09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chemeClr val="accent1"/>
                </a:solidFill>
              </a:rPr>
              <a:t>Daniel Tilley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dirty="0">
                <a:solidFill>
                  <a:schemeClr val="accent1"/>
                </a:solidFill>
              </a:rPr>
              <a:t>C14337041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dirty="0">
                <a:solidFill>
                  <a:schemeClr val="accent1"/>
                </a:solidFill>
              </a:rPr>
              <a:t>DT228 - 4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E8B68F-CE86-4A64-B1F0-64C0FA33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4800" b="1" dirty="0"/>
              <a:t>Training Pal</a:t>
            </a:r>
          </a:p>
          <a:p>
            <a:r>
              <a:rPr lang="en-GB" dirty="0"/>
              <a:t>Interim Presentation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330068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8" y="2560321"/>
            <a:ext cx="11646103" cy="3418448"/>
          </a:xfrm>
        </p:spPr>
      </p:pic>
    </p:spTree>
    <p:extLst>
      <p:ext uri="{BB962C8B-B14F-4D97-AF65-F5344CB8AC3E}">
        <p14:creationId xmlns:p14="http://schemas.microsoft.com/office/powerpoint/2010/main" val="168518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189" y="1825625"/>
            <a:ext cx="7445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Any Questions???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11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51B33-54F1-4BE9-9CF4-7D1A9A40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3792F-D668-4311-8718-EF810FE0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Training Pal?</a:t>
            </a:r>
          </a:p>
          <a:p>
            <a:r>
              <a:rPr lang="en-GB" dirty="0"/>
              <a:t>Where did the idea come from?</a:t>
            </a:r>
          </a:p>
          <a:p>
            <a:r>
              <a:rPr lang="en-GB" dirty="0"/>
              <a:t>Who is it targeted at?</a:t>
            </a:r>
          </a:p>
        </p:txBody>
      </p:sp>
    </p:spTree>
    <p:extLst>
      <p:ext uri="{BB962C8B-B14F-4D97-AF65-F5344CB8AC3E}">
        <p14:creationId xmlns:p14="http://schemas.microsoft.com/office/powerpoint/2010/main" val="38542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Brief Overview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4692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Chosen Technologies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11" y="1825625"/>
            <a:ext cx="6118378" cy="4351338"/>
          </a:xfrm>
        </p:spPr>
      </p:pic>
    </p:spTree>
    <p:extLst>
      <p:ext uri="{BB962C8B-B14F-4D97-AF65-F5344CB8AC3E}">
        <p14:creationId xmlns:p14="http://schemas.microsoft.com/office/powerpoint/2010/main" val="16672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Athlete / Coach User Profiles</a:t>
            </a:r>
          </a:p>
          <a:p>
            <a:r>
              <a:rPr lang="en-US" dirty="0" smtClean="0"/>
              <a:t>Training Logs and Goals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User to User Interaction</a:t>
            </a:r>
          </a:p>
          <a:p>
            <a:r>
              <a:rPr lang="en-US" dirty="0" smtClean="0"/>
              <a:t>System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Technical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23" y="4137103"/>
            <a:ext cx="6322951" cy="21726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23" y="1412030"/>
            <a:ext cx="5573152" cy="26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Versions and Methodology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884"/>
            <a:ext cx="5991006" cy="3848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24" y="1469677"/>
            <a:ext cx="3733586" cy="5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Risk Management and Mitigation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7" y="2321170"/>
            <a:ext cx="8491665" cy="3018216"/>
          </a:xfrm>
        </p:spPr>
      </p:pic>
    </p:spTree>
    <p:extLst>
      <p:ext uri="{BB962C8B-B14F-4D97-AF65-F5344CB8AC3E}">
        <p14:creationId xmlns:p14="http://schemas.microsoft.com/office/powerpoint/2010/main" val="59954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Evaluation Criteria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Versioning and 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75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Daniel Tilley C14337041 DT228 - 4</vt:lpstr>
      <vt:lpstr>Introduction</vt:lpstr>
      <vt:lpstr>Brief Overview</vt:lpstr>
      <vt:lpstr>Chosen Technologies</vt:lpstr>
      <vt:lpstr>Key Features</vt:lpstr>
      <vt:lpstr>Technical Architecture</vt:lpstr>
      <vt:lpstr>Versions and Methodology</vt:lpstr>
      <vt:lpstr>Risk Management and Mitigation</vt:lpstr>
      <vt:lpstr>Evaluation Criteria</vt:lpstr>
      <vt:lpstr>Future Work</vt:lpstr>
      <vt:lpstr>Demo</vt:lpstr>
      <vt:lpstr>Conclusion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Tilley C14337041 DT228 - 4</dc:title>
  <dc:creator>Daniel</dc:creator>
  <cp:lastModifiedBy>Daniel Tilley</cp:lastModifiedBy>
  <cp:revision>14</cp:revision>
  <dcterms:created xsi:type="dcterms:W3CDTF">2017-11-30T14:02:13Z</dcterms:created>
  <dcterms:modified xsi:type="dcterms:W3CDTF">2017-12-04T00:25:14Z</dcterms:modified>
</cp:coreProperties>
</file>