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56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4876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t>20.5.2014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960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t>20.5.2014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978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t>20.5.2014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069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t>20.5.2014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06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t>20.5.2014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725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t>20.5.2014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370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t>20.5.2014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965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t>20.5.2014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690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t>20.5.2014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705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t>20.5.2014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4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t>20.5.2014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411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DB42D-C0A1-4289-9F2B-8454F4745CB2}" type="datetimeFigureOut">
              <a:rPr lang="bg-BG" smtClean="0"/>
              <a:t>20.5.2014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1AD43-315E-48E6-A99B-ADAA3E59B23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699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ihomira\Desktop\minion\java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r="11084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7664" y="260648"/>
            <a:ext cx="4032448" cy="13681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r"/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TEAMWORK</a:t>
            </a:r>
            <a:r>
              <a:rPr lang="en-US" sz="5400" i="1" dirty="0" smtClean="0"/>
              <a:t/>
            </a:r>
            <a:br>
              <a:rPr lang="en-US" sz="5400" i="1" dirty="0" smtClean="0"/>
            </a:b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</a:t>
            </a:r>
            <a:endParaRPr lang="bg-BG" sz="5400" b="1" i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36096" y="5229200"/>
            <a:ext cx="3503240" cy="1143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CREATED BY</a:t>
            </a:r>
            <a:r>
              <a:rPr lang="en-US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</a:p>
          <a:p>
            <a:pPr algn="r"/>
            <a:r>
              <a:rPr lang="en-US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 “HOTH”</a:t>
            </a:r>
            <a:endParaRPr lang="bg-BG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88024" y="3410609"/>
            <a:ext cx="4013684" cy="1266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CONSOLE-BASED GAME</a:t>
            </a:r>
            <a:endParaRPr lang="bg-BG" sz="32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016670" y="2276872"/>
            <a:ext cx="4114800" cy="1392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TIC TAC TOE</a:t>
            </a:r>
            <a:endParaRPr lang="bg-BG" sz="5400" b="1" i="1" u="sng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1" name="Picture 7" descr="F:\Tic-Tac-To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2733">
            <a:off x="257739" y="150236"/>
            <a:ext cx="1554116" cy="155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9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7" name="Picture 11" descr="C:\Users\Tihomira\Desktop\minion\java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70" b="26214"/>
          <a:stretch/>
        </p:blipFill>
        <p:spPr bwMode="auto">
          <a:xfrm>
            <a:off x="1" y="0"/>
            <a:ext cx="9144000" cy="688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696" y="2716329"/>
            <a:ext cx="6444209" cy="3365348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  Classic Tic </a:t>
            </a:r>
            <a:r>
              <a:rPr lang="en-US" sz="3200" b="1" i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Tac</a:t>
            </a: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Toe Game</a:t>
            </a:r>
            <a:b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  a Console- based Game</a:t>
            </a:r>
            <a:b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  You can play: </a:t>
            </a:r>
            <a:r>
              <a:rPr lang="en-US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Player-Player</a:t>
            </a: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Player </a:t>
            </a: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– Computer</a:t>
            </a:r>
            <a:b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Computer </a:t>
            </a: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–Computer</a:t>
            </a:r>
            <a:b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  Rate Score of </a:t>
            </a:r>
            <a:r>
              <a:rPr lang="en-US" sz="3200" b="1" i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MultiGaming</a:t>
            </a: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bg-BG" sz="32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03" name="Picture 7" descr="F:\Tic-Tac-To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6631">
            <a:off x="-13561" y="4425352"/>
            <a:ext cx="2222602" cy="222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F:\TicTacToe_HD_iTunesArtwo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69077">
            <a:off x="6516216" y="188640"/>
            <a:ext cx="2417125" cy="241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2114082" y="360512"/>
            <a:ext cx="4114800" cy="1392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TIC TAC TOE</a:t>
            </a:r>
          </a:p>
          <a:p>
            <a:r>
              <a:rPr lang="en-US" sz="3600" b="1" i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GAME</a:t>
            </a:r>
            <a:endParaRPr lang="bg-BG" sz="3600" b="1" i="1" u="sng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562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homira\Desktop\minion\java1 (1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9" r="8069"/>
          <a:stretch/>
        </p:blipFill>
        <p:spPr bwMode="auto">
          <a:xfrm>
            <a:off x="0" y="-19901"/>
            <a:ext cx="9144000" cy="687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3950026"/>
            <a:ext cx="8352928" cy="288032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 Classes</a:t>
            </a:r>
            <a:b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 Abstract Class (public abstract void)</a:t>
            </a:r>
            <a:b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 Methods</a:t>
            </a:r>
            <a:b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 Loops (if…else, do… while, for)</a:t>
            </a:r>
            <a:b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 Writing and Running in Eclipse and </a:t>
            </a:r>
            <a:r>
              <a:rPr lang="en-US" sz="28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NetBeans</a:t>
            </a:r>
            <a:endParaRPr lang="bg-BG" sz="2800" b="1" dirty="0">
              <a:ln w="1270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547936" y="260648"/>
            <a:ext cx="6120680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 Java Code</a:t>
            </a:r>
            <a:br>
              <a:rPr lang="en-US" sz="32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2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 a Console – based Application</a:t>
            </a:r>
            <a:br>
              <a:rPr lang="en-US" sz="32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2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 Object – Oriented Programming</a:t>
            </a:r>
            <a:br>
              <a:rPr lang="en-US" sz="32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bg-BG" sz="3200" b="1" dirty="0">
              <a:ln w="1270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075" name="Picture 3" descr="C:\Users\Tihomira\Desktop\minion\eclip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915" y="182572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NetBe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541083"/>
            <a:ext cx="2424924" cy="65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Users\Tihomira\Desktop\dsfcdscz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75928" y="1191929"/>
            <a:ext cx="6256312" cy="1039664"/>
          </a:xfrm>
        </p:spPr>
        <p:txBody>
          <a:bodyPr>
            <a:normAutofit/>
          </a:bodyPr>
          <a:lstStyle/>
          <a:p>
            <a:pPr lvl="0" algn="l"/>
            <a:r>
              <a:rPr lang="en-US" sz="4400" b="1" i="1" dirty="0" smtClean="0">
                <a:ln w="12700">
                  <a:solidFill>
                    <a:srgbClr val="CC66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 "HOTH“ MEMBERS:</a:t>
            </a:r>
          </a:p>
        </p:txBody>
      </p:sp>
      <p:sp>
        <p:nvSpPr>
          <p:cNvPr id="17" name="Subtitle 4"/>
          <p:cNvSpPr txBox="1">
            <a:spLocks/>
          </p:cNvSpPr>
          <p:nvPr/>
        </p:nvSpPr>
        <p:spPr>
          <a:xfrm>
            <a:off x="475928" y="2060848"/>
            <a:ext cx="4456112" cy="2488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0" indent="-6858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i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Daniel  </a:t>
            </a:r>
            <a:r>
              <a:rPr lang="en-US" sz="2400" b="1" i="1" dirty="0" err="1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Todorov</a:t>
            </a:r>
            <a:endParaRPr lang="en-US" sz="2400" b="1" i="1" dirty="0" smtClean="0"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685800" lvl="0" indent="-6858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i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Nikola </a:t>
            </a:r>
            <a:r>
              <a:rPr lang="en-US" sz="2400" b="1" i="1" dirty="0" err="1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Chakarov</a:t>
            </a:r>
            <a:endParaRPr lang="en-US" sz="2400" b="1" i="1" dirty="0" smtClean="0"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685800" lvl="0" indent="-6858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i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Nikolay </a:t>
            </a:r>
            <a:r>
              <a:rPr lang="en-US" sz="2400" b="1" i="1" dirty="0" err="1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Chochev</a:t>
            </a:r>
            <a:endParaRPr lang="en-US" sz="2400" b="1" i="1" dirty="0" smtClean="0"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685800" lvl="0" indent="-6858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i="1" dirty="0" err="1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Slavi</a:t>
            </a:r>
            <a:r>
              <a:rPr lang="en-US" sz="2400" b="1" i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Koen</a:t>
            </a:r>
          </a:p>
          <a:p>
            <a:pPr marL="685800" lvl="0" indent="-6858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i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Valentin </a:t>
            </a:r>
            <a:r>
              <a:rPr lang="en-US" sz="2400" b="1" i="1" dirty="0" err="1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Karov</a:t>
            </a:r>
            <a:endParaRPr lang="en-US" sz="2400" b="1" i="1" dirty="0" smtClean="0"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685800" lvl="0" indent="-6858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i="1" dirty="0" err="1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Tihomira</a:t>
            </a:r>
            <a:r>
              <a:rPr lang="en-US" sz="2400" b="1" i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Rakipova</a:t>
            </a:r>
            <a:endParaRPr lang="en-US" sz="2400" b="1" i="1" dirty="0" smtClean="0"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35" name="Picture 11" descr="F:\SoftUni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285478"/>
            <a:ext cx="2230535" cy="223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ubtitle 4"/>
          <p:cNvSpPr txBox="1">
            <a:spLocks/>
          </p:cNvSpPr>
          <p:nvPr/>
        </p:nvSpPr>
        <p:spPr>
          <a:xfrm>
            <a:off x="395536" y="332656"/>
            <a:ext cx="4968552" cy="1039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i="1" dirty="0" smtClean="0">
                <a:ln w="12700">
                  <a:solidFill>
                    <a:srgbClr val="CC66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Teamwork Project</a:t>
            </a:r>
            <a:endParaRPr lang="en-US" sz="3600" b="1" i="1" dirty="0">
              <a:ln w="12700">
                <a:solidFill>
                  <a:srgbClr val="CC66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477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45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TEAMWORK PROJECT</vt:lpstr>
      <vt:lpstr>-  Classic Tic Tac Toe Game -  a Console- based Game -  You can play:  Player-Player   Player – Computer   Computer –Computer -  Rate Score of MultiGaming </vt:lpstr>
      <vt:lpstr> -  Classes -  Abstract Class (public abstract void) -  Methods -  Loops (if…else, do… while, for) -  Writing and Running in Eclipse and NetBeans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Tihomira</dc:creator>
  <cp:lastModifiedBy>Tihomira</cp:lastModifiedBy>
  <cp:revision>20</cp:revision>
  <dcterms:created xsi:type="dcterms:W3CDTF">2014-05-19T20:34:32Z</dcterms:created>
  <dcterms:modified xsi:type="dcterms:W3CDTF">2014-05-20T05:15:41Z</dcterms:modified>
</cp:coreProperties>
</file>