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154"/>
    <a:srgbClr val="00C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F56C-0546-41BA-9759-EC0399B47F29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78CE-704E-4AB3-A792-DADBB9A7FF5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3120571" y="2670629"/>
            <a:ext cx="1814286" cy="1843314"/>
          </a:xfrm>
          <a:prstGeom prst="line">
            <a:avLst/>
          </a:prstGeom>
          <a:ln w="184150">
            <a:gradFill>
              <a:gsLst>
                <a:gs pos="0">
                  <a:srgbClr val="00C100">
                    <a:alpha val="0"/>
                  </a:srgbClr>
                </a:gs>
                <a:gs pos="50000">
                  <a:srgbClr val="54C154">
                    <a:alpha val="52000"/>
                  </a:srgb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16200000">
            <a:off x="1475656" y="1628800"/>
            <a:ext cx="1296144" cy="2016224"/>
          </a:xfrm>
          <a:prstGeom prst="ellipse">
            <a:avLst/>
          </a:prstGeom>
          <a:gradFill>
            <a:gsLst>
              <a:gs pos="26000">
                <a:srgbClr val="00C100">
                  <a:alpha val="60000"/>
                </a:srgbClr>
              </a:gs>
              <a:gs pos="100000">
                <a:srgbClr val="54C154">
                  <a:alpha val="2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 rot="5400000">
            <a:off x="3419872" y="1628800"/>
            <a:ext cx="1296144" cy="2016224"/>
          </a:xfrm>
          <a:prstGeom prst="ellipse">
            <a:avLst/>
          </a:prstGeom>
          <a:gradFill>
            <a:gsLst>
              <a:gs pos="26000">
                <a:srgbClr val="00C100">
                  <a:alpha val="60000"/>
                </a:srgbClr>
              </a:gs>
              <a:gs pos="100000">
                <a:srgbClr val="54C154">
                  <a:alpha val="2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411760" y="548680"/>
            <a:ext cx="1296144" cy="2016224"/>
          </a:xfrm>
          <a:prstGeom prst="ellipse">
            <a:avLst/>
          </a:prstGeom>
          <a:gradFill>
            <a:gsLst>
              <a:gs pos="26000">
                <a:srgbClr val="00C100">
                  <a:alpha val="60000"/>
                </a:srgbClr>
              </a:gs>
              <a:gs pos="100000">
                <a:srgbClr val="54C154">
                  <a:alpha val="2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 rot="10800000">
            <a:off x="2411760" y="2708920"/>
            <a:ext cx="1296144" cy="2016224"/>
          </a:xfrm>
          <a:prstGeom prst="ellipse">
            <a:avLst/>
          </a:prstGeom>
          <a:gradFill>
            <a:gsLst>
              <a:gs pos="26000">
                <a:srgbClr val="00C100">
                  <a:alpha val="60000"/>
                </a:srgbClr>
              </a:gs>
              <a:gs pos="100000">
                <a:srgbClr val="54C154">
                  <a:alpha val="2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Casson</dc:creator>
  <cp:lastModifiedBy>John Casson</cp:lastModifiedBy>
  <cp:revision>2</cp:revision>
  <dcterms:created xsi:type="dcterms:W3CDTF">2012-08-31T14:45:01Z</dcterms:created>
  <dcterms:modified xsi:type="dcterms:W3CDTF">2012-08-31T15:02:02Z</dcterms:modified>
</cp:coreProperties>
</file>