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4"/>
  </p:notesMasterIdLst>
  <p:handoutMasterIdLst>
    <p:handoutMasterId r:id="rId25"/>
  </p:handoutMasterIdLst>
  <p:sldIdLst>
    <p:sldId id="262" r:id="rId7"/>
    <p:sldId id="2068" r:id="rId8"/>
    <p:sldId id="2045" r:id="rId9"/>
    <p:sldId id="2047" r:id="rId10"/>
    <p:sldId id="2049" r:id="rId11"/>
    <p:sldId id="2055" r:id="rId12"/>
    <p:sldId id="2059" r:id="rId13"/>
    <p:sldId id="2060" r:id="rId14"/>
    <p:sldId id="2061" r:id="rId15"/>
    <p:sldId id="2051" r:id="rId16"/>
    <p:sldId id="2066" r:id="rId17"/>
    <p:sldId id="2063" r:id="rId18"/>
    <p:sldId id="2067" r:id="rId19"/>
    <p:sldId id="2064" r:id="rId20"/>
    <p:sldId id="2065" r:id="rId21"/>
    <p:sldId id="2057" r:id="rId22"/>
    <p:sldId id="1532" r:id="rId23"/>
  </p:sldIdLst>
  <p:sldSz cx="25603200" cy="7315200"/>
  <p:notesSz cx="6858000" cy="9144000"/>
  <p:defaultTextStyle>
    <a:defPPr>
      <a:defRPr lang="en-US"/>
    </a:defPPr>
    <a:lvl1pPr marL="0" algn="l" defTabSz="1580026" rtl="0" eaLnBrk="1" latinLnBrk="0" hangingPunct="1">
      <a:defRPr sz="3050" kern="1200">
        <a:solidFill>
          <a:schemeClr val="tx1"/>
        </a:solidFill>
        <a:latin typeface="+mn-lt"/>
        <a:ea typeface="+mn-ea"/>
        <a:cs typeface="+mn-cs"/>
      </a:defRPr>
    </a:lvl1pPr>
    <a:lvl2pPr marL="790012" algn="l" defTabSz="1580026" rtl="0" eaLnBrk="1" latinLnBrk="0" hangingPunct="1">
      <a:defRPr sz="3050" kern="1200">
        <a:solidFill>
          <a:schemeClr val="tx1"/>
        </a:solidFill>
        <a:latin typeface="+mn-lt"/>
        <a:ea typeface="+mn-ea"/>
        <a:cs typeface="+mn-cs"/>
      </a:defRPr>
    </a:lvl2pPr>
    <a:lvl3pPr marL="1580026" algn="l" defTabSz="1580026" rtl="0" eaLnBrk="1" latinLnBrk="0" hangingPunct="1">
      <a:defRPr sz="3050" kern="1200">
        <a:solidFill>
          <a:schemeClr val="tx1"/>
        </a:solidFill>
        <a:latin typeface="+mn-lt"/>
        <a:ea typeface="+mn-ea"/>
        <a:cs typeface="+mn-cs"/>
      </a:defRPr>
    </a:lvl3pPr>
    <a:lvl4pPr marL="2370038" algn="l" defTabSz="1580026" rtl="0" eaLnBrk="1" latinLnBrk="0" hangingPunct="1">
      <a:defRPr sz="3050" kern="1200">
        <a:solidFill>
          <a:schemeClr val="tx1"/>
        </a:solidFill>
        <a:latin typeface="+mn-lt"/>
        <a:ea typeface="+mn-ea"/>
        <a:cs typeface="+mn-cs"/>
      </a:defRPr>
    </a:lvl4pPr>
    <a:lvl5pPr marL="3160052" algn="l" defTabSz="1580026" rtl="0" eaLnBrk="1" latinLnBrk="0" hangingPunct="1">
      <a:defRPr sz="3050" kern="1200">
        <a:solidFill>
          <a:schemeClr val="tx1"/>
        </a:solidFill>
        <a:latin typeface="+mn-lt"/>
        <a:ea typeface="+mn-ea"/>
        <a:cs typeface="+mn-cs"/>
      </a:defRPr>
    </a:lvl5pPr>
    <a:lvl6pPr marL="3950066" algn="l" defTabSz="1580026" rtl="0" eaLnBrk="1" latinLnBrk="0" hangingPunct="1">
      <a:defRPr sz="3050" kern="1200">
        <a:solidFill>
          <a:schemeClr val="tx1"/>
        </a:solidFill>
        <a:latin typeface="+mn-lt"/>
        <a:ea typeface="+mn-ea"/>
        <a:cs typeface="+mn-cs"/>
      </a:defRPr>
    </a:lvl6pPr>
    <a:lvl7pPr marL="4740079" algn="l" defTabSz="1580026" rtl="0" eaLnBrk="1" latinLnBrk="0" hangingPunct="1">
      <a:defRPr sz="3050" kern="1200">
        <a:solidFill>
          <a:schemeClr val="tx1"/>
        </a:solidFill>
        <a:latin typeface="+mn-lt"/>
        <a:ea typeface="+mn-ea"/>
        <a:cs typeface="+mn-cs"/>
      </a:defRPr>
    </a:lvl7pPr>
    <a:lvl8pPr marL="5530091" algn="l" defTabSz="1580026" rtl="0" eaLnBrk="1" latinLnBrk="0" hangingPunct="1">
      <a:defRPr sz="3050" kern="1200">
        <a:solidFill>
          <a:schemeClr val="tx1"/>
        </a:solidFill>
        <a:latin typeface="+mn-lt"/>
        <a:ea typeface="+mn-ea"/>
        <a:cs typeface="+mn-cs"/>
      </a:defRPr>
    </a:lvl8pPr>
    <a:lvl9pPr marL="6320106" algn="l" defTabSz="1580026" rtl="0" eaLnBrk="1" latinLnBrk="0" hangingPunct="1">
      <a:defRPr sz="3050" kern="1200">
        <a:solidFill>
          <a:schemeClr val="tx1"/>
        </a:solidFill>
        <a:latin typeface="+mn-lt"/>
        <a:ea typeface="+mn-ea"/>
        <a:cs typeface="+mn-cs"/>
      </a:defRPr>
    </a:lvl9pPr>
  </p:defaultTextStyle>
  <p:extLst>
    <p:ext uri="{521415D9-36F7-43E2-AB2F-B90AF26B5E84}">
      <p14:sectionLst xmlns:p14="http://schemas.microsoft.com/office/powerpoint/2010/main">
        <p14:section name="Black" id="{38B656EC-D568-4EF7-8842-9FA1AE1192C9}">
          <p14:sldIdLst>
            <p14:sldId id="262"/>
            <p14:sldId id="2068"/>
            <p14:sldId id="2045"/>
            <p14:sldId id="2047"/>
            <p14:sldId id="2049"/>
            <p14:sldId id="2055"/>
            <p14:sldId id="2059"/>
            <p14:sldId id="2060"/>
            <p14:sldId id="2061"/>
            <p14:sldId id="2051"/>
            <p14:sldId id="2066"/>
            <p14:sldId id="2063"/>
            <p14:sldId id="2067"/>
            <p14:sldId id="2064"/>
            <p14:sldId id="2065"/>
            <p14:sldId id="2057"/>
            <p14:sldId id="1532"/>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737373"/>
    <a:srgbClr val="000000"/>
    <a:srgbClr val="FFFFFF"/>
    <a:srgbClr val="D83B01"/>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03" autoAdjust="0"/>
  </p:normalViewPr>
  <p:slideViewPr>
    <p:cSldViewPr snapToGrid="0">
      <p:cViewPr varScale="1">
        <p:scale>
          <a:sx n="46" d="100"/>
          <a:sy n="46" d="100"/>
        </p:scale>
        <p:origin x="18" y="681"/>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2/26/2020 11:57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571750" y="685800"/>
            <a:ext cx="120015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2/26/2020 11:57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1580026" rtl="0" eaLnBrk="1" latinLnBrk="0" hangingPunct="1">
      <a:lnSpc>
        <a:spcPct val="90000"/>
      </a:lnSpc>
      <a:spcAft>
        <a:spcPts val="575"/>
      </a:spcAft>
      <a:defRPr sz="1524" kern="1200">
        <a:solidFill>
          <a:schemeClr val="tx1"/>
        </a:solidFill>
        <a:latin typeface="Segoe UI" panose="020B0502040204020203" pitchFamily="34" charset="0"/>
        <a:ea typeface="+mn-ea"/>
        <a:cs typeface="+mn-cs"/>
      </a:defRPr>
    </a:lvl1pPr>
    <a:lvl2pPr marL="368033" indent="-182873"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2pPr>
    <a:lvl3pPr marL="566907" indent="-198876"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3pPr>
    <a:lvl4pPr marL="834361" indent="-253736"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4pPr>
    <a:lvl5pPr marL="1062952" indent="-198876"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5pPr>
    <a:lvl6pPr marL="3950066" algn="l" defTabSz="1580026" rtl="0" eaLnBrk="1" latinLnBrk="0" hangingPunct="1">
      <a:defRPr sz="2032" kern="1200">
        <a:solidFill>
          <a:schemeClr val="tx1"/>
        </a:solidFill>
        <a:latin typeface="+mn-lt"/>
        <a:ea typeface="+mn-ea"/>
        <a:cs typeface="+mn-cs"/>
      </a:defRPr>
    </a:lvl6pPr>
    <a:lvl7pPr marL="4740079" algn="l" defTabSz="1580026" rtl="0" eaLnBrk="1" latinLnBrk="0" hangingPunct="1">
      <a:defRPr sz="2032" kern="1200">
        <a:solidFill>
          <a:schemeClr val="tx1"/>
        </a:solidFill>
        <a:latin typeface="+mn-lt"/>
        <a:ea typeface="+mn-ea"/>
        <a:cs typeface="+mn-cs"/>
      </a:defRPr>
    </a:lvl7pPr>
    <a:lvl8pPr marL="5530091" algn="l" defTabSz="1580026" rtl="0" eaLnBrk="1" latinLnBrk="0" hangingPunct="1">
      <a:defRPr sz="2032" kern="1200">
        <a:solidFill>
          <a:schemeClr val="tx1"/>
        </a:solidFill>
        <a:latin typeface="+mn-lt"/>
        <a:ea typeface="+mn-ea"/>
        <a:cs typeface="+mn-cs"/>
      </a:defRPr>
    </a:lvl8pPr>
    <a:lvl9pPr marL="6320106" algn="l" defTabSz="1580026" rtl="0" eaLnBrk="1" latinLnBrk="0" hangingPunct="1">
      <a:defRPr sz="20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sz="1500">
                <a:latin typeface="Segoe UI"/>
                <a:cs typeface="Segoe UI"/>
              </a:rPr>
              <a:t>That's why not everyone does it. </a:t>
            </a:r>
            <a:br>
              <a:rPr lang="en-US" sz="1500">
                <a:latin typeface="Segoe UI"/>
                <a:cs typeface="Segoe UI"/>
              </a:rPr>
            </a:br>
            <a:r>
              <a:rPr lang="en-US" sz="1500">
                <a:latin typeface="Segoe UI"/>
                <a:cs typeface="Segoe UI"/>
              </a:rPr>
              <a:t>But if you are thinking of or have started a startup, firstly congratulations – it's hard</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61501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marL="0" marR="0" lvl="0" indent="0" algn="l" defTabSz="1580026" rtl="0" eaLnBrk="1" fontAlgn="auto" latinLnBrk="0" hangingPunct="1">
              <a:lnSpc>
                <a:spcPct val="90000"/>
              </a:lnSpc>
              <a:spcBef>
                <a:spcPts val="0"/>
              </a:spcBef>
              <a:spcAft>
                <a:spcPts val="575"/>
              </a:spcAft>
              <a:buClrTx/>
              <a:buSzTx/>
              <a:buFontTx/>
              <a:buNone/>
              <a:tabLst/>
              <a:defRPr/>
            </a:pPr>
            <a:r>
              <a:rPr lang="en-US"/>
              <a:t>You will work with Microsoft Philanthropies; you will be able to access cash grants. Connect with our other organizations on Microsoft in the social impact space.</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9130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marL="0" marR="0" lvl="0" indent="0" algn="l" defTabSz="1580026" rtl="0" eaLnBrk="1" fontAlgn="auto" latinLnBrk="0" hangingPunct="1">
              <a:lnSpc>
                <a:spcPct val="90000"/>
              </a:lnSpc>
              <a:spcBef>
                <a:spcPts val="0"/>
              </a:spcBef>
              <a:spcAft>
                <a:spcPts val="575"/>
              </a:spcAft>
              <a:buClrTx/>
              <a:buSzTx/>
              <a:buFontTx/>
              <a:buNone/>
              <a:tabLst/>
              <a:defRPr/>
            </a:pPr>
            <a:r>
              <a:rPr lang="en-US"/>
              <a:t>You will work with Microsoft Philanthropies; you will be able to access cash grants. Connect with our other organizations on Microsoft in the social impact space.</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14190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a:defRPr/>
            </a:pPr>
            <a:r>
              <a:rPr lang="en-US" sz="1500">
                <a:latin typeface="Segoe UI"/>
                <a:cs typeface="Segoe UI"/>
              </a:rPr>
              <a:t>Work with our teams working on quantum, connect with customers and others in the industry. You can drive product and create amazing technologies with cutting edge quantum computing.</a:t>
            </a:r>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922224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marL="0" marR="0" lvl="0" indent="0" algn="l" defTabSz="1580026" rtl="0" eaLnBrk="1" fontAlgn="auto" latinLnBrk="0" hangingPunct="1">
              <a:lnSpc>
                <a:spcPct val="90000"/>
              </a:lnSpc>
              <a:spcBef>
                <a:spcPts val="0"/>
              </a:spcBef>
              <a:spcAft>
                <a:spcPts val="575"/>
              </a:spcAft>
              <a:buClrTx/>
              <a:buSzTx/>
              <a:buFontTx/>
              <a:buNone/>
              <a:tabLst/>
              <a:defRPr/>
            </a:pPr>
            <a:r>
              <a:rPr lang="en-US"/>
              <a:t>Access to our top engineers and program managers working on autonomous driving solutions. Early access to autonomous driving capabilities and co-development opportunities. </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5918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92877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2/26/2020 11:57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397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sz="1500">
                <a:latin typeface="Segoe UI"/>
                <a:cs typeface="Segoe UI"/>
              </a:rPr>
              <a:t>Our program Microsoft for Startups, we're here to help you and we do that in a few ways...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6950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7789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sz="1500">
                <a:latin typeface="Segoe UI"/>
                <a:cs typeface="Segoe UI"/>
              </a:rPr>
              <a:t>Technology – use the latest and greatest</a:t>
            </a:r>
            <a:endParaRPr lang="en-US">
              <a:cs typeface="Segoe UI" panose="020B0502040204020203" pitchFamily="34" charset="0"/>
            </a:endParaRPr>
          </a:p>
          <a:p>
            <a:r>
              <a:rPr lang="en-US" sz="1500">
                <a:latin typeface="Segoe UI"/>
                <a:cs typeface="Segoe UI"/>
              </a:rPr>
              <a:t>- unlimited GPU usage for our startups on azure credits </a:t>
            </a:r>
            <a:endParaRPr lang="en-US" sz="1500">
              <a:cs typeface="Segoe UI"/>
            </a:endParaRPr>
          </a:p>
          <a:p>
            <a:r>
              <a:rPr lang="en-US" sz="1500">
                <a:latin typeface="Segoe UI"/>
                <a:cs typeface="Segoe UI"/>
              </a:rPr>
              <a:t>- 1:1 tech consultations with our field engineers</a:t>
            </a:r>
          </a:p>
          <a:p>
            <a:r>
              <a:rPr lang="en-US" sz="1500">
                <a:latin typeface="Segoe UI"/>
                <a:cs typeface="Segoe UI"/>
              </a:rPr>
              <a:t>– talk more about benefits later</a:t>
            </a:r>
            <a:endParaRPr lang="en-US"/>
          </a:p>
          <a:p>
            <a:r>
              <a:rPr lang="en-US" sz="1500">
                <a:latin typeface="Segoe UI"/>
                <a:cs typeface="Segoe UI"/>
              </a:rPr>
              <a:t>- our startups are driving our product changes a lot of the time</a:t>
            </a:r>
            <a:endParaRPr lang="en-US" sz="1500">
              <a:cs typeface="Segoe UI"/>
            </a:endParaRPr>
          </a:p>
          <a:p>
            <a:endParaRPr lang="en-US" sz="1500">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9870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sz="1500">
                <a:latin typeface="Segoe UI"/>
                <a:cs typeface="Segoe UI"/>
              </a:rPr>
              <a:t>Customers – really important, 90% of the fortune 500 are on Microsoft, we want to </a:t>
            </a:r>
            <a:r>
              <a:rPr lang="en-US" sz="1500" err="1">
                <a:latin typeface="Segoe UI"/>
                <a:cs typeface="Segoe UI"/>
              </a:rPr>
              <a:t>capitalise</a:t>
            </a:r>
            <a:r>
              <a:rPr lang="en-US" sz="1500">
                <a:latin typeface="Segoe UI"/>
                <a:cs typeface="Segoe UI"/>
              </a:rPr>
              <a:t> on this for our startups</a:t>
            </a:r>
            <a:endParaRPr lang="en-US">
              <a:cs typeface="Segoe UI" panose="020B0502040204020203" pitchFamily="34" charset="0"/>
            </a:endParaRPr>
          </a:p>
          <a:p>
            <a:r>
              <a:rPr lang="en-US" sz="1500">
                <a:latin typeface="Segoe UI"/>
                <a:cs typeface="Segoe UI"/>
              </a:rPr>
              <a:t>- sell with </a:t>
            </a:r>
            <a:r>
              <a:rPr lang="en-US" sz="1500" err="1">
                <a:latin typeface="Segoe UI"/>
                <a:cs typeface="Segoe UI"/>
              </a:rPr>
              <a:t>microsoft</a:t>
            </a:r>
            <a:r>
              <a:rPr lang="en-US" sz="1500">
                <a:latin typeface="Segoe UI"/>
                <a:cs typeface="Segoe UI"/>
              </a:rPr>
              <a:t>, we are set to hit $1B in sales pipeline globally for our startups – that is our startups selling into our customers</a:t>
            </a:r>
            <a:endParaRPr lang="en-US" sz="1500">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3867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4729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a:t>You will work with a dedicated engagement manager to support your growth.</a:t>
            </a:r>
          </a:p>
          <a:p>
            <a:r>
              <a:rPr lang="en-US" sz="1500">
                <a:latin typeface="Segoe UI"/>
                <a:cs typeface="Segoe UI"/>
              </a:rPr>
              <a:t>Two newly announced – access to </a:t>
            </a:r>
            <a:r>
              <a:rPr lang="en-US" sz="1500" err="1">
                <a:latin typeface="Segoe UI"/>
                <a:cs typeface="Segoe UI"/>
              </a:rPr>
              <a:t>github</a:t>
            </a:r>
            <a:r>
              <a:rPr lang="en-US" sz="1500">
                <a:latin typeface="Segoe UI"/>
                <a:cs typeface="Segoe UI"/>
              </a:rPr>
              <a:t> enterprise and power platform </a:t>
            </a:r>
          </a:p>
          <a:p>
            <a:endParaRPr lang="en-US" sz="1500">
              <a:latin typeface="Segoe UI"/>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8330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a:t>You will work with a dedicated engagement manager to support your growth.</a:t>
            </a:r>
          </a:p>
          <a:p>
            <a:r>
              <a:rPr lang="en-US" sz="1500">
                <a:latin typeface="Segoe UI"/>
                <a:cs typeface="Segoe UI"/>
              </a:rPr>
              <a:t>Customers – team of success managers, as it sounds are </a:t>
            </a:r>
            <a:r>
              <a:rPr lang="en-US" sz="1500" err="1">
                <a:latin typeface="Segoe UI"/>
                <a:cs typeface="Segoe UI"/>
              </a:rPr>
              <a:t>commited</a:t>
            </a:r>
            <a:r>
              <a:rPr lang="en-US" sz="1500">
                <a:latin typeface="Segoe UI"/>
                <a:cs typeface="Segoe UI"/>
              </a:rPr>
              <a:t> to your go-to-market success with us</a:t>
            </a:r>
            <a:endParaRPr lang="en-US" sz="1500">
              <a:cs typeface="Segoe UI"/>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72241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A picture containing building, light, window&#10;&#10;Description automatically generated">
            <a:extLst>
              <a:ext uri="{FF2B5EF4-FFF2-40B4-BE49-F238E27FC236}">
                <a16:creationId xmlns:a16="http://schemas.microsoft.com/office/drawing/2014/main" id="{787D7833-ABDA-439E-8D93-796BC09737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29089F86-B05D-4B5A-B8C2-A899F5D2CCD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010" y="1252494"/>
            <a:ext cx="9753600" cy="2628900"/>
          </a:xfrm>
          <a:prstGeom prst="rect">
            <a:avLst/>
          </a:prstGeom>
        </p:spPr>
      </p:pic>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4" orient="horz" pos="2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1226821" y="487680"/>
            <a:ext cx="11567680" cy="397237"/>
          </a:xfrm>
        </p:spPr>
        <p:txBody>
          <a:bodyPr tIns="64008"/>
          <a:lstStyle>
            <a:lvl1pPr>
              <a:defRPr sz="2133"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1235352" y="2741548"/>
            <a:ext cx="8732560" cy="59093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1226821" y="3771243"/>
            <a:ext cx="8741093" cy="361189"/>
          </a:xfrm>
        </p:spPr>
        <p:txBody>
          <a:bodyPr/>
          <a:lstStyle>
            <a:lvl1pPr marL="0" indent="0">
              <a:buNone/>
              <a:defRPr sz="2347">
                <a:latin typeface="+mn-lt"/>
              </a:defRPr>
            </a:lvl1pPr>
            <a:lvl2pPr marL="243848" indent="0">
              <a:buNone/>
              <a:defRPr/>
            </a:lvl2pPr>
            <a:lvl3pPr marL="487695" indent="0">
              <a:buNone/>
              <a:defRPr/>
            </a:lvl3pPr>
            <a:lvl4pPr marL="706143" indent="0">
              <a:buNone/>
              <a:defRPr/>
            </a:lvl4pPr>
            <a:lvl5pPr marL="912736" indent="0">
              <a:buNone/>
              <a:defRPr/>
            </a:lvl5pPr>
          </a:lstStyle>
          <a:p>
            <a:pPr lvl="0"/>
            <a:r>
              <a:rPr lang="en-US"/>
              <a:t>Click to edit Master text styles</a:t>
            </a:r>
          </a:p>
        </p:txBody>
      </p:sp>
      <p:sp>
        <p:nvSpPr>
          <p:cNvPr id="5" name="TextBox 4">
            <a:extLst>
              <a:ext uri="{FF2B5EF4-FFF2-40B4-BE49-F238E27FC236}">
                <a16:creationId xmlns:a16="http://schemas.microsoft.com/office/drawing/2014/main" id="{876D60F8-8091-4A2B-B2C6-704CBB95030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308856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6" orient="horz" pos="965" userDrawn="1">
          <p15:clr>
            <a:srgbClr val="5ACBF0"/>
          </p15:clr>
        </p15:guide>
        <p15:guide id="7" orient="horz" pos="2101" userDrawn="1">
          <p15:clr>
            <a:srgbClr val="5ACBF0"/>
          </p15:clr>
        </p15:guide>
        <p15:guide id="8" orient="horz" pos="2374" userDrawn="1">
          <p15:clr>
            <a:srgbClr val="5ACBF0"/>
          </p15:clr>
        </p15:guide>
        <p15:guide id="10" pos="7831" userDrawn="1">
          <p15:clr>
            <a:srgbClr val="C35EA4"/>
          </p15:clr>
        </p15:guide>
        <p15:guide id="11" pos="6285" userDrawn="1">
          <p15:clr>
            <a:srgbClr val="5ACBF0"/>
          </p15:clr>
        </p15:guide>
        <p15:guide id="12" pos="7440"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1235352" y="3360441"/>
            <a:ext cx="8735895" cy="590931"/>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4" name="TextBox 3">
            <a:extLst>
              <a:ext uri="{FF2B5EF4-FFF2-40B4-BE49-F238E27FC236}">
                <a16:creationId xmlns:a16="http://schemas.microsoft.com/office/drawing/2014/main" id="{C8F4F371-119D-4386-AA2E-C39AD93D55F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323359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5" orient="horz" pos="2304" userDrawn="1">
          <p15:clr>
            <a:srgbClr val="FBAE40"/>
          </p15:clr>
        </p15:guide>
        <p15:guide id="6" pos="6281" userDrawn="1">
          <p15:clr>
            <a:srgbClr val="5ACBF0"/>
          </p15:clr>
        </p15:guide>
        <p15:guide id="7" pos="7829" userDrawn="1">
          <p15:clr>
            <a:srgbClr val="C35EA4"/>
          </p15:clr>
        </p15:guide>
        <p15:guide id="8" pos="7442"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1235353" y="3196295"/>
            <a:ext cx="8742563" cy="459678"/>
          </a:xfrm>
        </p:spPr>
        <p:txBody>
          <a:bodyPr anchor="t"/>
          <a:lstStyle>
            <a:lvl1pPr>
              <a:defRPr sz="2987"/>
            </a:lvl1pPr>
          </a:lstStyle>
          <a:p>
            <a:r>
              <a:rPr lang="en-US"/>
              <a:t>Square photo layout with smaller text</a:t>
            </a:r>
          </a:p>
        </p:txBody>
      </p:sp>
    </p:spTree>
    <p:extLst>
      <p:ext uri="{BB962C8B-B14F-4D97-AF65-F5344CB8AC3E}">
        <p14:creationId xmlns:p14="http://schemas.microsoft.com/office/powerpoint/2010/main" val="2151700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3" orient="horz" pos="2002" userDrawn="1">
          <p15:clr>
            <a:srgbClr val="5ACBF0"/>
          </p15:clr>
        </p15:guide>
        <p15:guide id="4" pos="7835" userDrawn="1">
          <p15:clr>
            <a:srgbClr val="C35EA4"/>
          </p15:clr>
        </p15:guide>
        <p15:guide id="5" pos="6285" userDrawn="1">
          <p15:clr>
            <a:srgbClr val="5ACBF0"/>
          </p15:clr>
        </p15:guide>
        <p15:guide id="6" pos="7449"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1235352" y="5798537"/>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0049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3072" userDrawn="1">
          <p15:clr>
            <a:srgbClr val="5ACBF0"/>
          </p15:clr>
        </p15:guide>
        <p15:guide id="6" orient="horz"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1235352" y="924040"/>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000" y="243840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95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1536" userDrawn="1">
          <p15:clr>
            <a:srgbClr val="5ACBF0"/>
          </p15:clr>
        </p15:guide>
        <p15:guide id="6" orient="horz" pos="7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6818"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07906"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0243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3976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7873" userDrawn="1">
          <p15:clr>
            <a:srgbClr val="5ACBF0"/>
          </p15:clr>
        </p15:guide>
        <p15:guide id="7" pos="825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9153145"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9153144"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708213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7077332"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13122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5370" userDrawn="1">
          <p15:clr>
            <a:srgbClr val="5ACBF0"/>
          </p15:clr>
        </p15:guide>
        <p15:guide id="7" pos="5762" userDrawn="1">
          <p15:clr>
            <a:srgbClr val="5ACBF0"/>
          </p15:clr>
        </p15:guide>
        <p15:guide id="8" pos="10366" userDrawn="1">
          <p15:clr>
            <a:srgbClr val="5ACBF0"/>
          </p15:clr>
        </p15:guide>
        <p15:guide id="9" pos="1075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716920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7169207"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14928"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14928"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19060650"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19060650"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7357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193" userDrawn="1">
          <p15:clr>
            <a:srgbClr val="5ACBF0"/>
          </p15:clr>
        </p15:guide>
        <p15:guide id="4" orient="horz" pos="1362" userDrawn="1">
          <p15:clr>
            <a:srgbClr val="5ACBF0"/>
          </p15:clr>
        </p15:guide>
        <p15:guide id="5" orient="horz" pos="308" userDrawn="1">
          <p15:clr>
            <a:srgbClr val="5ACBF0"/>
          </p15:clr>
        </p15:guide>
        <p15:guide id="6" pos="4122" userDrawn="1">
          <p15:clr>
            <a:srgbClr val="5ACBF0"/>
          </p15:clr>
        </p15:guide>
        <p15:guide id="7" pos="4515" userDrawn="1">
          <p15:clr>
            <a:srgbClr val="5ACBF0"/>
          </p15:clr>
        </p15:guide>
        <p15:guide id="8" pos="7867" userDrawn="1">
          <p15:clr>
            <a:srgbClr val="5ACBF0"/>
          </p15:clr>
        </p15:guide>
        <p15:guide id="9" pos="8261" userDrawn="1">
          <p15:clr>
            <a:srgbClr val="5ACBF0"/>
          </p15:clr>
        </p15:guide>
        <p15:guide id="10" pos="11613" userDrawn="1">
          <p15:clr>
            <a:srgbClr val="5ACBF0"/>
          </p15:clr>
        </p15:guide>
        <p15:guide id="11" pos="120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17042130" y="2152228"/>
            <a:ext cx="7337585" cy="328231"/>
          </a:xfrm>
        </p:spPr>
        <p:txBody>
          <a:bodyPr/>
          <a:lstStyle>
            <a:lvl1pPr marL="0" indent="0">
              <a:buFontTx/>
              <a:buNone/>
              <a:defRPr sz="2133"/>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1223485" y="1532467"/>
            <a:ext cx="15231905" cy="5154507"/>
          </a:xfrm>
          <a:blipFill>
            <a:blip r:embed="rId2"/>
            <a:stretch>
              <a:fillRect/>
            </a:stretch>
          </a:blipFill>
        </p:spPr>
        <p:txBody>
          <a:bodyPr bIns="1005840" anchor="ctr">
            <a:noAutofit/>
          </a:bodyPr>
          <a:lstStyle>
            <a:lvl1pPr marL="0" indent="0" algn="ctr">
              <a:buNone/>
              <a:defRPr sz="1067"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0" pos="10368" userDrawn="1">
          <p15:clr>
            <a:srgbClr val="5ACBF0"/>
          </p15:clr>
        </p15:guide>
        <p15:guide id="21" pos="10735" userDrawn="1">
          <p15:clr>
            <a:srgbClr val="5ACBF0"/>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0" y="3178431"/>
            <a:ext cx="19202400" cy="590931"/>
          </a:xfrm>
          <a:noFill/>
        </p:spPr>
        <p:txBody>
          <a:bodyPr wrap="square" lIns="0" tIns="0" rIns="0" bIns="0" anchor="b" anchorCtr="0">
            <a:spAutoFit/>
          </a:bodyPr>
          <a:lstStyle>
            <a:lvl1pPr>
              <a:defRPr sz="3840" spc="-53"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0"/>
            <a:ext cx="1920240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4" name="TextBox 3">
            <a:extLst>
              <a:ext uri="{FF2B5EF4-FFF2-40B4-BE49-F238E27FC236}">
                <a16:creationId xmlns:a16="http://schemas.microsoft.com/office/drawing/2014/main" id="{F3F4F7C9-5831-4C0C-B5A9-FE66FF451BAE}"/>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1226820" y="2459563"/>
            <a:ext cx="7284808" cy="590931"/>
          </a:xfrm>
        </p:spPr>
        <p:txBody>
          <a:bodyPr/>
          <a:lstStyle>
            <a:lvl1pPr>
              <a:defRPr sz="384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9756818" y="2610174"/>
            <a:ext cx="14618495" cy="393954"/>
          </a:xfrm>
        </p:spPr>
        <p:txBody>
          <a:bodyPr/>
          <a:lstStyle>
            <a:lvl1pPr marL="0" indent="0">
              <a:spcAft>
                <a:spcPts val="1280"/>
              </a:spcAft>
              <a:buNone/>
              <a:defRPr sz="2560"/>
            </a:lvl1pPr>
            <a:lvl2pPr marL="243848"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1235353" y="2152227"/>
            <a:ext cx="730238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9761220" y="2152227"/>
            <a:ext cx="14618495"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2" pos="5378" userDrawn="1">
          <p15:clr>
            <a:srgbClr val="5ACBF0"/>
          </p15:clr>
        </p15:guide>
        <p15:guide id="13" pos="5762" userDrawn="1">
          <p15:clr>
            <a:srgbClr val="5ACBF0"/>
          </p15:clr>
        </p15:guide>
        <p15:guide id="28" orient="horz" pos="966" userDrawn="1">
          <p15:clr>
            <a:srgbClr val="5ACBF0"/>
          </p15:clr>
        </p15:guide>
        <p15:guide id="29" orient="horz" pos="1356" userDrawn="1">
          <p15:clr>
            <a:srgbClr val="5ACBF0"/>
          </p15:clr>
        </p15:guide>
        <p15:guide id="32" orient="horz" pos="1844" userDrawn="1">
          <p15:clr>
            <a:srgbClr val="FBAE40"/>
          </p15:clr>
        </p15:guide>
        <p15:guide id="33" pos="6149"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235353" y="3360442"/>
            <a:ext cx="6682257" cy="59093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10377965" y="3426068"/>
            <a:ext cx="14001750" cy="459678"/>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9147810" y="2749974"/>
            <a:ext cx="0" cy="1815253"/>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29" orient="horz" pos="2304" userDrawn="1">
          <p15:clr>
            <a:srgbClr val="FDE53C"/>
          </p15:clr>
        </p15:guide>
        <p15:guide id="30" pos="4990" userDrawn="1">
          <p15:clr>
            <a:srgbClr val="5ACBF0"/>
          </p15:clr>
        </p15:guide>
        <p15:guide id="31" pos="6537"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5464"/>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228954" y="4242473"/>
            <a:ext cx="11572646" cy="361189"/>
          </a:xfrm>
          <a:noFill/>
        </p:spPr>
        <p:txBody>
          <a:bodyPr wrap="square" lIns="0" tIns="0" rIns="0" bIns="0">
            <a:spAutoFit/>
          </a:bodyPr>
          <a:lstStyle>
            <a:lvl1pPr marL="0" indent="0">
              <a:spcBef>
                <a:spcPts val="0"/>
              </a:spcBef>
              <a:spcAft>
                <a:spcPts val="0"/>
              </a:spcAft>
              <a:buFont typeface="Arial" panose="020B0604020202020204" pitchFamily="34" charset="0"/>
              <a:buNone/>
              <a:defRPr sz="2347" spc="0" baseline="0">
                <a:gradFill>
                  <a:gsLst>
                    <a:gs pos="0">
                      <a:schemeClr val="tx1"/>
                    </a:gs>
                    <a:gs pos="100000">
                      <a:schemeClr val="tx1"/>
                    </a:gs>
                  </a:gsLst>
                  <a:lin ang="5400000" scaled="0"/>
                </a:gradFill>
                <a:latin typeface="+mn-lt"/>
              </a:defRPr>
            </a:lvl1pPr>
          </a:lstStyle>
          <a:p>
            <a:pPr lvl="0"/>
            <a:r>
              <a:rPr lang="en-US"/>
              <a:t>Speaker name</a:t>
            </a:r>
          </a:p>
        </p:txBody>
      </p:sp>
      <p:sp>
        <p:nvSpPr>
          <p:cNvPr id="8" name="TextBox 7">
            <a:extLst>
              <a:ext uri="{FF2B5EF4-FFF2-40B4-BE49-F238E27FC236}">
                <a16:creationId xmlns:a16="http://schemas.microsoft.com/office/drawing/2014/main" id="{B03008CB-C4BC-4C8A-B473-248C512B040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6" name="Picture 5" descr="A picture containing building, light, window&#10;&#10;Description automatically generated">
            <a:extLst>
              <a:ext uri="{FF2B5EF4-FFF2-40B4-BE49-F238E27FC236}">
                <a16:creationId xmlns:a16="http://schemas.microsoft.com/office/drawing/2014/main" id="{5FFC3CF7-DC29-4AF2-8804-BA33D9A12E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3" orient="horz" pos="2037" userDrawn="1">
          <p15:clr>
            <a:srgbClr val="5ACBF0"/>
          </p15:clr>
        </p15:guide>
        <p15:guide id="4" orient="horz" pos="2672" userDrawn="1">
          <p15:clr>
            <a:srgbClr val="5ACBF0"/>
          </p15:clr>
        </p15:guide>
        <p15:guide id="5" pos="806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8222"/>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Section title</a:t>
            </a:r>
          </a:p>
        </p:txBody>
      </p:sp>
      <p:sp>
        <p:nvSpPr>
          <p:cNvPr id="6" name="TextBox 5">
            <a:extLst>
              <a:ext uri="{FF2B5EF4-FFF2-40B4-BE49-F238E27FC236}">
                <a16:creationId xmlns:a16="http://schemas.microsoft.com/office/drawing/2014/main" id="{4473131B-5325-441E-98F5-AA03E0C175D8}"/>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7" name="Picture 6" descr="A picture containing building, light, window&#10;&#10;Description automatically generated">
            <a:extLst>
              <a:ext uri="{FF2B5EF4-FFF2-40B4-BE49-F238E27FC236}">
                <a16:creationId xmlns:a16="http://schemas.microsoft.com/office/drawing/2014/main" id="{FBDE4152-2710-4DEA-8E6F-E075D488F8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2" pos="8064" userDrawn="1">
          <p15:clr>
            <a:srgbClr val="5ACBF0"/>
          </p15:clr>
        </p15:guide>
        <p15:guide id="3" orient="horz" pos="2037"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235352" y="1532468"/>
            <a:ext cx="23138892" cy="2035429"/>
          </a:xfrm>
        </p:spPr>
        <p:txBody>
          <a:bodyPr/>
          <a:lstStyle>
            <a:lvl1pPr marL="0" indent="0">
              <a:buNone/>
              <a:defRPr sz="298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69668" indent="0">
              <a:buNone/>
              <a:defRPr sz="256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623600" indent="0">
              <a:buNone/>
              <a:defRPr sz="213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68894"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121098"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356" userDrawn="1">
          <p15:clr>
            <a:srgbClr val="5ACBF0"/>
          </p15:clr>
        </p15:guide>
        <p15:guide id="2" orient="horz" pos="966" userDrawn="1">
          <p15:clr>
            <a:srgbClr val="5ACBF0"/>
          </p15:clr>
        </p15:guide>
        <p15:guide id="3" orient="horz" pos="30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1226820" y="6572006"/>
            <a:ext cx="9412460" cy="114968"/>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94474" eaLnBrk="0" hangingPunct="0"/>
            <a:r>
              <a:rPr lang="en-US" sz="747">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descr="A picture containing shirt, sign, drawing&#10;&#10;Description automatically generated">
            <a:extLst>
              <a:ext uri="{FF2B5EF4-FFF2-40B4-BE49-F238E27FC236}">
                <a16:creationId xmlns:a16="http://schemas.microsoft.com/office/drawing/2014/main" id="{3BE51CB1-783D-43DC-9122-10DA2875378F}"/>
              </a:ext>
            </a:extLst>
          </p:cNvPr>
          <p:cNvPicPr>
            <a:picLocks noChangeAspect="1"/>
          </p:cNvPicPr>
          <p:nvPr userDrawn="1"/>
        </p:nvPicPr>
        <p:blipFill>
          <a:blip r:embed="rId2"/>
          <a:stretch>
            <a:fillRect/>
          </a:stretch>
        </p:blipFill>
        <p:spPr>
          <a:xfrm>
            <a:off x="5932775" y="1506683"/>
            <a:ext cx="13737650" cy="3702726"/>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1" y="3178430"/>
            <a:ext cx="11571447"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pic>
        <p:nvPicPr>
          <p:cNvPr id="7" name="Picture 6" descr="A picture containing building, light, window&#10;&#10;Description automatically generated">
            <a:extLst>
              <a:ext uri="{FF2B5EF4-FFF2-40B4-BE49-F238E27FC236}">
                <a16:creationId xmlns:a16="http://schemas.microsoft.com/office/drawing/2014/main" id="{1B89F79C-D1DB-4AB0-B097-27A237A84E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783" y="-4730944"/>
            <a:ext cx="25277417" cy="14218547"/>
          </a:xfrm>
          <a:prstGeom prst="rect">
            <a:avLst/>
          </a:prstGeom>
        </p:spPr>
      </p:pic>
      <p:sp>
        <p:nvSpPr>
          <p:cNvPr id="5" name="Text Placeholder 4"/>
          <p:cNvSpPr>
            <a:spLocks noGrp="1"/>
          </p:cNvSpPr>
          <p:nvPr>
            <p:ph type="body" sz="quarter" idx="12" hasCustomPrompt="1"/>
          </p:nvPr>
        </p:nvSpPr>
        <p:spPr>
          <a:xfrm>
            <a:off x="1226821" y="4226560"/>
            <a:ext cx="11571447"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10" name="TextBox 9">
            <a:extLst>
              <a:ext uri="{FF2B5EF4-FFF2-40B4-BE49-F238E27FC236}">
                <a16:creationId xmlns:a16="http://schemas.microsoft.com/office/drawing/2014/main" id="{C06B2D0C-6AE9-41EF-B52D-691609656E9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8062" userDrawn="1">
          <p15:clr>
            <a:srgbClr val="5ACBF0"/>
          </p15:clr>
        </p15:guide>
        <p15:guide id="4" orient="horz" pos="23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1226820" y="1532467"/>
            <a:ext cx="23139560" cy="2363789"/>
          </a:xfrm>
        </p:spPr>
        <p:txBody>
          <a:bodyPr wrap="square">
            <a:spAutoFit/>
          </a:bodyPr>
          <a:lstStyle>
            <a:lvl1pPr>
              <a:defRPr sz="3840">
                <a:latin typeface="+mn-lt"/>
              </a:defRPr>
            </a:lvl1pPr>
            <a:lvl2pPr>
              <a:defRPr sz="2987">
                <a:latin typeface="+mn-lt"/>
              </a:defRPr>
            </a:lvl2pPr>
            <a:lvl3pPr>
              <a:defRPr sz="2560">
                <a:latin typeface="+mn-lt"/>
              </a:defRPr>
            </a:lvl3pPr>
            <a:lvl4pPr>
              <a:defRPr sz="2133">
                <a:latin typeface="+mn-lt"/>
              </a:defRPr>
            </a:lvl4pPr>
            <a:lvl5pPr>
              <a:defRPr sz="192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686975"/>
            <a:ext cx="25603202" cy="628227"/>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947" spc="-54"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965" userDrawn="1">
          <p15:clr>
            <a:srgbClr val="5ACBF0"/>
          </p15:clr>
        </p15:guide>
        <p15:guide id="2" orient="horz" pos="30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5" name="Picture 4" descr="A picture containing building, light, window&#10;&#10;Description automatically generated">
            <a:extLst>
              <a:ext uri="{FF2B5EF4-FFF2-40B4-BE49-F238E27FC236}">
                <a16:creationId xmlns:a16="http://schemas.microsoft.com/office/drawing/2014/main" id="{BEFE0F12-8C75-43C0-A46C-E590A10642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6732846A-2B1A-4966-92DF-52FD23F87D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010" y="1252494"/>
            <a:ext cx="9753600" cy="2628900"/>
          </a:xfrm>
          <a:prstGeom prst="rect">
            <a:avLst/>
          </a:prstGeom>
        </p:spPr>
      </p:pic>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4" orient="horz" pos="230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0" y="3178431"/>
            <a:ext cx="19202400" cy="590931"/>
          </a:xfrm>
          <a:noFill/>
        </p:spPr>
        <p:txBody>
          <a:bodyPr wrap="square" lIns="0" tIns="0" rIns="0" bIns="0" anchor="b" anchorCtr="0">
            <a:spAutoFit/>
          </a:bodyPr>
          <a:lstStyle>
            <a:lvl1pPr>
              <a:defRPr sz="3840" spc="-53"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0"/>
            <a:ext cx="1920240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1226820" y="624841"/>
            <a:ext cx="1798920" cy="386460"/>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1" y="3178430"/>
            <a:ext cx="11571447"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1" y="4226560"/>
            <a:ext cx="11571447"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1226820" y="624841"/>
            <a:ext cx="2869524" cy="312115"/>
          </a:xfrm>
          <a:prstGeom prst="rect">
            <a:avLst/>
          </a:prstGeom>
        </p:spPr>
      </p:pic>
      <p:sp>
        <p:nvSpPr>
          <p:cNvPr id="10" name="TextBox 9">
            <a:extLst>
              <a:ext uri="{FF2B5EF4-FFF2-40B4-BE49-F238E27FC236}">
                <a16:creationId xmlns:a16="http://schemas.microsoft.com/office/drawing/2014/main" id="{908BB09B-F744-4A28-9DA9-735FB03F0B6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8" name="Picture 7" descr="A picture containing building, light, window&#10;&#10;Description automatically generated">
            <a:extLst>
              <a:ext uri="{FF2B5EF4-FFF2-40B4-BE49-F238E27FC236}">
                <a16:creationId xmlns:a16="http://schemas.microsoft.com/office/drawing/2014/main" id="{55AB304E-EE59-403B-BE6B-ACF81682B1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8062" userDrawn="1">
          <p15:clr>
            <a:srgbClr val="5ACBF0"/>
          </p15:clr>
        </p15:guide>
        <p15:guide id="4" orient="horz" pos="2304"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1" y="3178430"/>
            <a:ext cx="11571447"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1" y="4226560"/>
            <a:ext cx="11571447"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A picture containing building, light, window&#10;&#10;Description automatically generated">
            <a:extLst>
              <a:ext uri="{FF2B5EF4-FFF2-40B4-BE49-F238E27FC236}">
                <a16:creationId xmlns:a16="http://schemas.microsoft.com/office/drawing/2014/main" id="{B8046E02-AEB4-424D-82FC-D66A2D1EB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10" name="TextBox 9">
            <a:extLst>
              <a:ext uri="{FF2B5EF4-FFF2-40B4-BE49-F238E27FC236}">
                <a16:creationId xmlns:a16="http://schemas.microsoft.com/office/drawing/2014/main" id="{7021A3AF-6248-4327-BC76-ACAFB8C6A63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8062" userDrawn="1">
          <p15:clr>
            <a:srgbClr val="5ACBF0"/>
          </p15:clr>
        </p15:guide>
        <p15:guide id="4" orient="horz" pos="230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1235353" y="3178175"/>
            <a:ext cx="8752563" cy="590931"/>
          </a:xfrm>
        </p:spPr>
        <p:txBody>
          <a:bodyPr wrap="square"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1222289" y="4226561"/>
            <a:ext cx="8745624"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01400" y="0"/>
            <a:ext cx="14401800" cy="73152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8" name="TextBox 7">
            <a:extLst>
              <a:ext uri="{FF2B5EF4-FFF2-40B4-BE49-F238E27FC236}">
                <a16:creationId xmlns:a16="http://schemas.microsoft.com/office/drawing/2014/main" id="{E28B6298-F54F-449C-8056-12C6B6B4E6B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2662" userDrawn="1">
          <p15:clr>
            <a:srgbClr val="5ACBF0"/>
          </p15:clr>
        </p15:guide>
        <p15:guide id="3" pos="7056" userDrawn="1">
          <p15:clr>
            <a:srgbClr val="FBAE40"/>
          </p15:clr>
        </p15:guide>
        <p15:guide id="5" orient="horz" pos="2304" userDrawn="1">
          <p15:clr>
            <a:srgbClr val="FBAE40"/>
          </p15:clr>
        </p15:guide>
        <p15:guide id="6" orient="horz" pos="2378" userDrawn="1">
          <p15:clr>
            <a:srgbClr val="5ACBF0"/>
          </p15:clr>
        </p15:guide>
        <p15:guide id="7" pos="6292"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1226820" y="1530773"/>
            <a:ext cx="2313956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1356" userDrawn="1">
          <p15:clr>
            <a:srgbClr val="5ACBF0"/>
          </p15:clr>
        </p15:guide>
        <p15:guide id="3" orient="horz" pos="308" userDrawn="1">
          <p15:clr>
            <a:srgbClr val="5ACBF0"/>
          </p15:clr>
        </p15:guide>
        <p15:guide id="5" orient="horz" pos="965"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231419" y="1529995"/>
            <a:ext cx="23138892" cy="1720266"/>
          </a:xfrm>
        </p:spPr>
        <p:txBody>
          <a:bodyPr wrap="square">
            <a:spAutoFit/>
          </a:bodyPr>
          <a:lstStyle>
            <a:lvl1pPr marL="0" indent="0">
              <a:buNone/>
              <a:defRPr/>
            </a:lvl1pPr>
            <a:lvl2pPr marL="243848" indent="0">
              <a:buNone/>
              <a:defRPr/>
            </a:lvl2pPr>
            <a:lvl3pPr marL="487695" indent="0">
              <a:buNone/>
              <a:defRPr/>
            </a:lvl3pPr>
            <a:lvl4pPr marL="731543" indent="0">
              <a:buNone/>
              <a:defRPr/>
            </a:lvl4pPr>
            <a:lvl5pPr marL="9753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4229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966" userDrawn="1">
          <p15:clr>
            <a:srgbClr val="5ACBF0"/>
          </p15:clr>
        </p15:guide>
        <p15:guide id="4" orient="horz" pos="1356"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1226821" y="1530773"/>
            <a:ext cx="10944702"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13418345" y="1530773"/>
            <a:ext cx="1096137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62" userDrawn="1">
          <p15:clr>
            <a:srgbClr val="5ACBF0"/>
          </p15:clr>
        </p15:guide>
        <p15:guide id="3" orient="horz" pos="965"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p:cNvSpPr>
            <a:spLocks noGrp="1"/>
          </p:cNvSpPr>
          <p:nvPr>
            <p:ph type="body" sz="quarter" idx="10"/>
          </p:nvPr>
        </p:nvSpPr>
        <p:spPr>
          <a:xfrm>
            <a:off x="1226820"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13434059"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289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56" userDrawn="1">
          <p15:clr>
            <a:srgbClr val="5ACBF0"/>
          </p15:clr>
        </p15:guide>
        <p15:guide id="3" orient="horz" pos="96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1235353" y="3178175"/>
            <a:ext cx="8752563" cy="590931"/>
          </a:xfrm>
        </p:spPr>
        <p:txBody>
          <a:bodyPr wrap="square"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1222289" y="4226561"/>
            <a:ext cx="8745624"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01400" y="0"/>
            <a:ext cx="14401800" cy="73152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8" name="TextBox 7">
            <a:extLst>
              <a:ext uri="{FF2B5EF4-FFF2-40B4-BE49-F238E27FC236}">
                <a16:creationId xmlns:a16="http://schemas.microsoft.com/office/drawing/2014/main" id="{13F43E10-279C-4966-88CC-8854C3BC6219}"/>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2662" userDrawn="1">
          <p15:clr>
            <a:srgbClr val="5ACBF0"/>
          </p15:clr>
        </p15:guide>
        <p15:guide id="3" pos="7056" userDrawn="1">
          <p15:clr>
            <a:srgbClr val="FBAE40"/>
          </p15:clr>
        </p15:guide>
        <p15:guide id="5" orient="horz" pos="2304" userDrawn="1">
          <p15:clr>
            <a:srgbClr val="FBAE40"/>
          </p15:clr>
        </p15:guide>
        <p15:guide id="6" orient="horz" pos="2378" userDrawn="1">
          <p15:clr>
            <a:srgbClr val="5ACBF0"/>
          </p15:clr>
        </p15:guide>
        <p15:guide id="7" pos="629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1226821" y="487680"/>
            <a:ext cx="11567680" cy="397237"/>
          </a:xfrm>
        </p:spPr>
        <p:txBody>
          <a:bodyPr tIns="64008"/>
          <a:lstStyle>
            <a:lvl1pPr>
              <a:defRPr sz="2133"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010030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1235352" y="2741548"/>
            <a:ext cx="8732560" cy="59093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1226821" y="3771243"/>
            <a:ext cx="8741093" cy="361189"/>
          </a:xfrm>
        </p:spPr>
        <p:txBody>
          <a:bodyPr/>
          <a:lstStyle>
            <a:lvl1pPr marL="0" indent="0">
              <a:buNone/>
              <a:defRPr sz="2347">
                <a:latin typeface="+mn-lt"/>
              </a:defRPr>
            </a:lvl1pPr>
            <a:lvl2pPr marL="243848" indent="0">
              <a:buNone/>
              <a:defRPr/>
            </a:lvl2pPr>
            <a:lvl3pPr marL="487695" indent="0">
              <a:buNone/>
              <a:defRPr/>
            </a:lvl3pPr>
            <a:lvl4pPr marL="706143" indent="0">
              <a:buNone/>
              <a:defRPr/>
            </a:lvl4pPr>
            <a:lvl5pPr marL="912736" indent="0">
              <a:buNone/>
              <a:defRPr/>
            </a:lvl5pPr>
          </a:lstStyle>
          <a:p>
            <a:pPr lvl="0"/>
            <a:r>
              <a:rPr lang="en-US"/>
              <a:t>Click to edit Master text styles</a:t>
            </a:r>
          </a:p>
        </p:txBody>
      </p:sp>
      <p:sp>
        <p:nvSpPr>
          <p:cNvPr id="5" name="TextBox 4">
            <a:extLst>
              <a:ext uri="{FF2B5EF4-FFF2-40B4-BE49-F238E27FC236}">
                <a16:creationId xmlns:a16="http://schemas.microsoft.com/office/drawing/2014/main" id="{571405DB-2C96-42E7-A340-EB46A27E3121}"/>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512420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6" orient="horz" pos="965" userDrawn="1">
          <p15:clr>
            <a:srgbClr val="5ACBF0"/>
          </p15:clr>
        </p15:guide>
        <p15:guide id="7" orient="horz" pos="2101" userDrawn="1">
          <p15:clr>
            <a:srgbClr val="5ACBF0"/>
          </p15:clr>
        </p15:guide>
        <p15:guide id="8" orient="horz" pos="2374" userDrawn="1">
          <p15:clr>
            <a:srgbClr val="5ACBF0"/>
          </p15:clr>
        </p15:guide>
        <p15:guide id="10" pos="7831" userDrawn="1">
          <p15:clr>
            <a:srgbClr val="C35EA4"/>
          </p15:clr>
        </p15:guide>
        <p15:guide id="11" pos="6285" userDrawn="1">
          <p15:clr>
            <a:srgbClr val="5ACBF0"/>
          </p15:clr>
        </p15:guide>
        <p15:guide id="12" pos="7440" userDrawn="1">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1235352" y="3360441"/>
            <a:ext cx="8735895" cy="590931"/>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4" name="TextBox 3">
            <a:extLst>
              <a:ext uri="{FF2B5EF4-FFF2-40B4-BE49-F238E27FC236}">
                <a16:creationId xmlns:a16="http://schemas.microsoft.com/office/drawing/2014/main" id="{4B0832E4-7C34-4AED-A835-CA43DD796E8E}"/>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362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5" orient="horz" pos="2304" userDrawn="1">
          <p15:clr>
            <a:srgbClr val="FBAE40"/>
          </p15:clr>
        </p15:guide>
        <p15:guide id="6" pos="6281" userDrawn="1">
          <p15:clr>
            <a:srgbClr val="5ACBF0"/>
          </p15:clr>
        </p15:guide>
        <p15:guide id="7" pos="7829" userDrawn="1">
          <p15:clr>
            <a:srgbClr val="C35EA4"/>
          </p15:clr>
        </p15:guide>
        <p15:guide id="8" pos="7442" userDrawn="1">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1235353" y="3196295"/>
            <a:ext cx="8742563" cy="459678"/>
          </a:xfrm>
        </p:spPr>
        <p:txBody>
          <a:bodyPr anchor="t"/>
          <a:lstStyle>
            <a:lvl1pPr>
              <a:defRPr sz="2987"/>
            </a:lvl1pPr>
          </a:lstStyle>
          <a:p>
            <a:r>
              <a:rPr lang="en-US"/>
              <a:t>Square photo layout with smaller text</a:t>
            </a:r>
          </a:p>
        </p:txBody>
      </p:sp>
      <p:sp>
        <p:nvSpPr>
          <p:cNvPr id="4" name="TextBox 3">
            <a:extLst>
              <a:ext uri="{FF2B5EF4-FFF2-40B4-BE49-F238E27FC236}">
                <a16:creationId xmlns:a16="http://schemas.microsoft.com/office/drawing/2014/main" id="{A24A1124-B1F5-43CC-8938-962AED270B29}"/>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420469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3" orient="horz" pos="2002" userDrawn="1">
          <p15:clr>
            <a:srgbClr val="5ACBF0"/>
          </p15:clr>
        </p15:guide>
        <p15:guide id="4" pos="7835" userDrawn="1">
          <p15:clr>
            <a:srgbClr val="C35EA4"/>
          </p15:clr>
        </p15:guide>
        <p15:guide id="5" pos="6285" userDrawn="1">
          <p15:clr>
            <a:srgbClr val="5ACBF0"/>
          </p15:clr>
        </p15:guide>
        <p15:guide id="6" pos="7449" userDrawn="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1235352" y="5798537"/>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30384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3072" userDrawn="1">
          <p15:clr>
            <a:srgbClr val="5ACBF0"/>
          </p15:clr>
        </p15:guide>
        <p15:guide id="6" orient="horz"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1235352" y="924040"/>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000" y="243840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4215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1536" userDrawn="1">
          <p15:clr>
            <a:srgbClr val="5ACBF0"/>
          </p15:clr>
        </p15:guide>
        <p15:guide id="6" orient="horz" pos="768"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6818"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07906"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0243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53795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7873" userDrawn="1">
          <p15:clr>
            <a:srgbClr val="5ACBF0"/>
          </p15:clr>
        </p15:guide>
        <p15:guide id="7" pos="8255" userDrawn="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9153145"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9153144"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708213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7077332"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32419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5370" userDrawn="1">
          <p15:clr>
            <a:srgbClr val="5ACBF0"/>
          </p15:clr>
        </p15:guide>
        <p15:guide id="7" pos="5762" userDrawn="1">
          <p15:clr>
            <a:srgbClr val="5ACBF0"/>
          </p15:clr>
        </p15:guide>
        <p15:guide id="8" pos="10366" userDrawn="1">
          <p15:clr>
            <a:srgbClr val="5ACBF0"/>
          </p15:clr>
        </p15:guide>
        <p15:guide id="9" pos="10758"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716920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7169207"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14928"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14928"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19060650"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19060650"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1424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193" userDrawn="1">
          <p15:clr>
            <a:srgbClr val="5ACBF0"/>
          </p15:clr>
        </p15:guide>
        <p15:guide id="4" orient="horz" pos="1362" userDrawn="1">
          <p15:clr>
            <a:srgbClr val="5ACBF0"/>
          </p15:clr>
        </p15:guide>
        <p15:guide id="5" orient="horz" pos="308" userDrawn="1">
          <p15:clr>
            <a:srgbClr val="5ACBF0"/>
          </p15:clr>
        </p15:guide>
        <p15:guide id="6" pos="4122" userDrawn="1">
          <p15:clr>
            <a:srgbClr val="5ACBF0"/>
          </p15:clr>
        </p15:guide>
        <p15:guide id="7" pos="4515" userDrawn="1">
          <p15:clr>
            <a:srgbClr val="5ACBF0"/>
          </p15:clr>
        </p15:guide>
        <p15:guide id="8" pos="7867" userDrawn="1">
          <p15:clr>
            <a:srgbClr val="5ACBF0"/>
          </p15:clr>
        </p15:guide>
        <p15:guide id="9" pos="8261" userDrawn="1">
          <p15:clr>
            <a:srgbClr val="5ACBF0"/>
          </p15:clr>
        </p15:guide>
        <p15:guide id="10" pos="11613" userDrawn="1">
          <p15:clr>
            <a:srgbClr val="5ACBF0"/>
          </p15:clr>
        </p15:guide>
        <p15:guide id="11" pos="120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1226820" y="1530773"/>
            <a:ext cx="2313956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1356" userDrawn="1">
          <p15:clr>
            <a:srgbClr val="5ACBF0"/>
          </p15:clr>
        </p15:guide>
        <p15:guide id="3" orient="horz" pos="308" userDrawn="1">
          <p15:clr>
            <a:srgbClr val="5ACBF0"/>
          </p15:clr>
        </p15:guide>
        <p15:guide id="5" orient="horz" pos="965"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17042130" y="2152228"/>
            <a:ext cx="7337585" cy="328231"/>
          </a:xfrm>
        </p:spPr>
        <p:txBody>
          <a:bodyPr/>
          <a:lstStyle>
            <a:lvl1pPr marL="0" indent="0">
              <a:buFontTx/>
              <a:buNone/>
              <a:defRPr sz="2133"/>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1223485" y="1532467"/>
            <a:ext cx="15231905" cy="5154507"/>
          </a:xfrm>
          <a:blipFill>
            <a:blip r:embed="rId2"/>
            <a:stretch>
              <a:fillRect/>
            </a:stretch>
          </a:blipFill>
        </p:spPr>
        <p:txBody>
          <a:bodyPr bIns="1005840" anchor="ctr">
            <a:noAutofit/>
          </a:bodyPr>
          <a:lstStyle>
            <a:lvl1pPr marL="0" indent="0" algn="ctr">
              <a:buNone/>
              <a:defRPr sz="1067"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203115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0" pos="10368" userDrawn="1">
          <p15:clr>
            <a:srgbClr val="5ACBF0"/>
          </p15:clr>
        </p15:guide>
        <p15:guide id="21" pos="10735" userDrawn="1">
          <p15:clr>
            <a:srgbClr val="5ACBF0"/>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1226820" y="2459563"/>
            <a:ext cx="7284808" cy="590931"/>
          </a:xfrm>
        </p:spPr>
        <p:txBody>
          <a:bodyPr/>
          <a:lstStyle>
            <a:lvl1pPr>
              <a:defRPr sz="384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9756818" y="2610174"/>
            <a:ext cx="14618495" cy="393954"/>
          </a:xfrm>
        </p:spPr>
        <p:txBody>
          <a:bodyPr/>
          <a:lstStyle>
            <a:lvl1pPr marL="0" indent="0">
              <a:spcAft>
                <a:spcPts val="1280"/>
              </a:spcAft>
              <a:buNone/>
              <a:defRPr sz="2560"/>
            </a:lvl1pPr>
            <a:lvl2pPr marL="243848"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1235353" y="2152227"/>
            <a:ext cx="730238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9761220" y="2152227"/>
            <a:ext cx="14618495"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2" pos="5378" userDrawn="1">
          <p15:clr>
            <a:srgbClr val="5ACBF0"/>
          </p15:clr>
        </p15:guide>
        <p15:guide id="13" pos="5762" userDrawn="1">
          <p15:clr>
            <a:srgbClr val="5ACBF0"/>
          </p15:clr>
        </p15:guide>
        <p15:guide id="28" orient="horz" pos="966" userDrawn="1">
          <p15:clr>
            <a:srgbClr val="5ACBF0"/>
          </p15:clr>
        </p15:guide>
        <p15:guide id="29" orient="horz" pos="1356" userDrawn="1">
          <p15:clr>
            <a:srgbClr val="5ACBF0"/>
          </p15:clr>
        </p15:guide>
        <p15:guide id="32" orient="horz" pos="1844" userDrawn="1">
          <p15:clr>
            <a:srgbClr val="FBAE40"/>
          </p15:clr>
        </p15:guide>
        <p15:guide id="33" pos="6149"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235353" y="3360442"/>
            <a:ext cx="6682257" cy="59093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10377965" y="3426068"/>
            <a:ext cx="14001750" cy="459678"/>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9147810" y="2749974"/>
            <a:ext cx="0" cy="1815253"/>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29" orient="horz" pos="2304" userDrawn="1">
          <p15:clr>
            <a:srgbClr val="FDE53C"/>
          </p15:clr>
        </p15:guide>
        <p15:guide id="30" pos="4990" userDrawn="1">
          <p15:clr>
            <a:srgbClr val="5ACBF0"/>
          </p15:clr>
        </p15:guide>
        <p15:guide id="31" pos="6537"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5464"/>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228954" y="4242473"/>
            <a:ext cx="11572646" cy="361189"/>
          </a:xfrm>
          <a:noFill/>
        </p:spPr>
        <p:txBody>
          <a:bodyPr wrap="square" lIns="0" tIns="0" rIns="0" bIns="0">
            <a:spAutoFit/>
          </a:bodyPr>
          <a:lstStyle>
            <a:lvl1pPr marL="0" indent="0">
              <a:spcBef>
                <a:spcPts val="0"/>
              </a:spcBef>
              <a:spcAft>
                <a:spcPts val="0"/>
              </a:spcAft>
              <a:buFont typeface="Arial" panose="020B0604020202020204" pitchFamily="34" charset="0"/>
              <a:buNone/>
              <a:defRPr sz="2347" spc="0" baseline="0">
                <a:gradFill>
                  <a:gsLst>
                    <a:gs pos="0">
                      <a:schemeClr val="tx1"/>
                    </a:gs>
                    <a:gs pos="100000">
                      <a:schemeClr val="tx1"/>
                    </a:gs>
                  </a:gsLst>
                  <a:lin ang="5400000" scaled="0"/>
                </a:gradFill>
                <a:latin typeface="+mn-lt"/>
              </a:defRPr>
            </a:lvl1pPr>
          </a:lstStyle>
          <a:p>
            <a:pPr lvl="0"/>
            <a:r>
              <a:rPr lang="en-US"/>
              <a:t>Speaker name</a:t>
            </a:r>
          </a:p>
        </p:txBody>
      </p:sp>
      <p:sp>
        <p:nvSpPr>
          <p:cNvPr id="8" name="TextBox 7">
            <a:extLst>
              <a:ext uri="{FF2B5EF4-FFF2-40B4-BE49-F238E27FC236}">
                <a16:creationId xmlns:a16="http://schemas.microsoft.com/office/drawing/2014/main" id="{2B480954-7FBA-42E2-A3B2-B1466CF13F44}"/>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7" name="Picture 6" descr="A picture containing building, light, window&#10;&#10;Description automatically generated">
            <a:extLst>
              <a:ext uri="{FF2B5EF4-FFF2-40B4-BE49-F238E27FC236}">
                <a16:creationId xmlns:a16="http://schemas.microsoft.com/office/drawing/2014/main" id="{600FE292-EA08-452C-860F-4EAEA09863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3" orient="horz" pos="2037" userDrawn="1">
          <p15:clr>
            <a:srgbClr val="5ACBF0"/>
          </p15:clr>
        </p15:guide>
        <p15:guide id="4" orient="horz" pos="2672" userDrawn="1">
          <p15:clr>
            <a:srgbClr val="5ACBF0"/>
          </p15:clr>
        </p15:guide>
        <p15:guide id="5" pos="80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8222"/>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Section title</a:t>
            </a:r>
          </a:p>
        </p:txBody>
      </p:sp>
      <p:sp>
        <p:nvSpPr>
          <p:cNvPr id="6" name="TextBox 5">
            <a:extLst>
              <a:ext uri="{FF2B5EF4-FFF2-40B4-BE49-F238E27FC236}">
                <a16:creationId xmlns:a16="http://schemas.microsoft.com/office/drawing/2014/main" id="{EC6E9F0C-CFEC-48ED-A14E-EDC2F68E161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7" name="Picture 6" descr="A picture containing building, light, window&#10;&#10;Description automatically generated">
            <a:extLst>
              <a:ext uri="{FF2B5EF4-FFF2-40B4-BE49-F238E27FC236}">
                <a16:creationId xmlns:a16="http://schemas.microsoft.com/office/drawing/2014/main" id="{9CD53D44-89B1-4C12-9C3D-E5DECE1046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2" pos="8064" userDrawn="1">
          <p15:clr>
            <a:srgbClr val="5ACBF0"/>
          </p15:clr>
        </p15:guide>
        <p15:guide id="3" orient="horz" pos="2037"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235352" y="1532468"/>
            <a:ext cx="23138892" cy="2035429"/>
          </a:xfrm>
        </p:spPr>
        <p:txBody>
          <a:bodyPr/>
          <a:lstStyle>
            <a:lvl1pPr marL="0" indent="0">
              <a:buNone/>
              <a:defRPr sz="298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69668" indent="0">
              <a:buNone/>
              <a:defRPr sz="256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623600" indent="0">
              <a:buNone/>
              <a:defRPr sz="213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68894"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121098"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045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356" userDrawn="1">
          <p15:clr>
            <a:srgbClr val="5ACBF0"/>
          </p15:clr>
        </p15:guide>
        <p15:guide id="2" orient="horz" pos="966" userDrawn="1">
          <p15:clr>
            <a:srgbClr val="5ACBF0"/>
          </p15:clr>
        </p15:guide>
        <p15:guide id="3" orient="horz" pos="308"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231419" y="1529995"/>
            <a:ext cx="23138892" cy="1720266"/>
          </a:xfrm>
        </p:spPr>
        <p:txBody>
          <a:bodyPr wrap="square">
            <a:spAutoFit/>
          </a:bodyPr>
          <a:lstStyle>
            <a:lvl1pPr marL="0" indent="0">
              <a:buNone/>
              <a:defRPr/>
            </a:lvl1pPr>
            <a:lvl2pPr marL="243848" indent="0">
              <a:buNone/>
              <a:defRPr/>
            </a:lvl2pPr>
            <a:lvl3pPr marL="487695" indent="0">
              <a:buNone/>
              <a:defRPr/>
            </a:lvl3pPr>
            <a:lvl4pPr marL="731543" indent="0">
              <a:buNone/>
              <a:defRPr/>
            </a:lvl4pPr>
            <a:lvl5pPr marL="9753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966" userDrawn="1">
          <p15:clr>
            <a:srgbClr val="5ACBF0"/>
          </p15:clr>
        </p15:guide>
        <p15:guide id="4" orient="horz" pos="1356"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1226820" y="6572006"/>
            <a:ext cx="9412460" cy="114968"/>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94474" eaLnBrk="0" hangingPunct="0"/>
            <a:r>
              <a:rPr lang="en-US" sz="747">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Picture 4" descr="A picture containing shirt, sign, drawing&#10;&#10;Description automatically generated">
            <a:extLst>
              <a:ext uri="{FF2B5EF4-FFF2-40B4-BE49-F238E27FC236}">
                <a16:creationId xmlns:a16="http://schemas.microsoft.com/office/drawing/2014/main" id="{77CA903E-B814-4E9D-8BF5-F5E58E4754BA}"/>
              </a:ext>
            </a:extLst>
          </p:cNvPr>
          <p:cNvPicPr>
            <a:picLocks noChangeAspect="1"/>
          </p:cNvPicPr>
          <p:nvPr userDrawn="1"/>
        </p:nvPicPr>
        <p:blipFill>
          <a:blip r:embed="rId2"/>
          <a:stretch>
            <a:fillRect/>
          </a:stretch>
        </p:blipFill>
        <p:spPr>
          <a:xfrm>
            <a:off x="5932775" y="1506683"/>
            <a:ext cx="13737650" cy="3702726"/>
          </a:xfrm>
          <a:prstGeom prst="rect">
            <a:avLst/>
          </a:prstGeom>
        </p:spPr>
      </p:pic>
    </p:spTree>
    <p:extLst>
      <p:ext uri="{BB962C8B-B14F-4D97-AF65-F5344CB8AC3E}">
        <p14:creationId xmlns:p14="http://schemas.microsoft.com/office/powerpoint/2010/main" val="3612919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1226820" y="1532467"/>
            <a:ext cx="23139560" cy="2363789"/>
          </a:xfrm>
        </p:spPr>
        <p:txBody>
          <a:bodyPr wrap="square">
            <a:spAutoFit/>
          </a:bodyPr>
          <a:lstStyle>
            <a:lvl1pPr>
              <a:defRPr sz="3840">
                <a:latin typeface="+mn-lt"/>
              </a:defRPr>
            </a:lvl1pPr>
            <a:lvl2pPr>
              <a:defRPr sz="2987">
                <a:latin typeface="+mn-lt"/>
              </a:defRPr>
            </a:lvl2pPr>
            <a:lvl3pPr>
              <a:defRPr sz="2560">
                <a:latin typeface="+mn-lt"/>
              </a:defRPr>
            </a:lvl3pPr>
            <a:lvl4pPr>
              <a:defRPr sz="2133">
                <a:latin typeface="+mn-lt"/>
              </a:defRPr>
            </a:lvl4pPr>
            <a:lvl5pPr>
              <a:defRPr sz="192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686975"/>
            <a:ext cx="25603202" cy="628227"/>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947" spc="-54"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965" userDrawn="1">
          <p15:clr>
            <a:srgbClr val="5ACBF0"/>
          </p15:clr>
        </p15:guide>
        <p15:guide id="2" orient="horz" pos="308"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4" name="Picture 3" descr="A picture containing building, light, window&#10;&#10;Description automatically generated">
            <a:extLst>
              <a:ext uri="{FF2B5EF4-FFF2-40B4-BE49-F238E27FC236}">
                <a16:creationId xmlns:a16="http://schemas.microsoft.com/office/drawing/2014/main" id="{9A7773C0-AD78-49EE-8109-A63927DA50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8AFEFD53-EBBF-4F19-9BDC-76140D9FA7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010" y="1252494"/>
            <a:ext cx="9753600" cy="2628900"/>
          </a:xfrm>
          <a:prstGeom prst="rect">
            <a:avLst/>
          </a:prstGeom>
        </p:spPr>
      </p:pic>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4" orient="horz" pos="2304"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0" y="3178431"/>
            <a:ext cx="19202400" cy="590931"/>
          </a:xfrm>
          <a:noFill/>
        </p:spPr>
        <p:txBody>
          <a:bodyPr wrap="square" lIns="0" tIns="0" rIns="0" bIns="0" anchor="b" anchorCtr="0">
            <a:spAutoFit/>
          </a:bodyPr>
          <a:lstStyle>
            <a:lvl1pPr>
              <a:defRPr lang="en-US" sz="3840" b="0" kern="1200" cap="none" spc="-53"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0"/>
            <a:ext cx="1920240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
        <p:nvSpPr>
          <p:cNvPr id="6" name="TextBox 5">
            <a:extLst>
              <a:ext uri="{FF2B5EF4-FFF2-40B4-BE49-F238E27FC236}">
                <a16:creationId xmlns:a16="http://schemas.microsoft.com/office/drawing/2014/main" id="{4942BF0A-BEFD-4837-805E-6A8709ADED7E}"/>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11" name="Picture 10" descr="A picture containing building, light, window&#10;&#10;Description automatically generated">
            <a:extLst>
              <a:ext uri="{FF2B5EF4-FFF2-40B4-BE49-F238E27FC236}">
                <a16:creationId xmlns:a16="http://schemas.microsoft.com/office/drawing/2014/main" id="{87B90AFC-6F8D-4A67-A039-9463AB74B8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
        <p:nvSpPr>
          <p:cNvPr id="9" name="Title 1"/>
          <p:cNvSpPr>
            <a:spLocks noGrp="1"/>
          </p:cNvSpPr>
          <p:nvPr>
            <p:ph type="title" hasCustomPrompt="1"/>
          </p:nvPr>
        </p:nvSpPr>
        <p:spPr>
          <a:xfrm>
            <a:off x="1226820" y="3178431"/>
            <a:ext cx="8694420"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1"/>
            <a:ext cx="869442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
        <p:nvSpPr>
          <p:cNvPr id="10" name="TextBox 9">
            <a:extLst>
              <a:ext uri="{FF2B5EF4-FFF2-40B4-BE49-F238E27FC236}">
                <a16:creationId xmlns:a16="http://schemas.microsoft.com/office/drawing/2014/main" id="{21BD5AB7-6DBA-41CF-A683-81193CDD3EE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guide id="5" pos="625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9" name="Picture 8" descr="A picture containing building, light, window&#10;&#10;Description automatically generated">
            <a:extLst>
              <a:ext uri="{FF2B5EF4-FFF2-40B4-BE49-F238E27FC236}">
                <a16:creationId xmlns:a16="http://schemas.microsoft.com/office/drawing/2014/main" id="{BB791F6B-0E99-457D-93C1-5BCDF50505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1226820" y="3178431"/>
            <a:ext cx="8694420"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1226820" y="4226561"/>
            <a:ext cx="869442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Box 7">
            <a:extLst>
              <a:ext uri="{FF2B5EF4-FFF2-40B4-BE49-F238E27FC236}">
                <a16:creationId xmlns:a16="http://schemas.microsoft.com/office/drawing/2014/main" id="{C1CEB59C-A369-4E3D-B1A7-935686712C5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10" name="MS logo white - EMF" descr="Microsoft logo white text version">
            <a:extLst>
              <a:ext uri="{FF2B5EF4-FFF2-40B4-BE49-F238E27FC236}">
                <a16:creationId xmlns:a16="http://schemas.microsoft.com/office/drawing/2014/main" id="{E9929BA9-B466-4B91-B70F-99A74577DC5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1235353" y="3178175"/>
            <a:ext cx="8752563" cy="590931"/>
          </a:xfrm>
        </p:spPr>
        <p:txBody>
          <a:bodyPr wrap="square"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1222289" y="4226561"/>
            <a:ext cx="8745624"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01400" y="0"/>
            <a:ext cx="14401800" cy="7315200"/>
          </a:xfrm>
          <a:prstGeom prst="rect">
            <a:avLst/>
          </a:prstGeom>
        </p:spPr>
      </p:pic>
      <p:sp>
        <p:nvSpPr>
          <p:cNvPr id="7" name="TextBox 6">
            <a:extLst>
              <a:ext uri="{FF2B5EF4-FFF2-40B4-BE49-F238E27FC236}">
                <a16:creationId xmlns:a16="http://schemas.microsoft.com/office/drawing/2014/main" id="{1B55973A-C852-424E-B439-CFDFFE795AB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9" name="MS logo white - EMF" descr="Microsoft logo white text version">
            <a:extLst>
              <a:ext uri="{FF2B5EF4-FFF2-40B4-BE49-F238E27FC236}">
                <a16:creationId xmlns:a16="http://schemas.microsoft.com/office/drawing/2014/main" id="{AF5A25D1-6153-4C0A-A445-3D616E07310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2662" userDrawn="1">
          <p15:clr>
            <a:srgbClr val="5ACBF0"/>
          </p15:clr>
        </p15:guide>
        <p15:guide id="3" pos="7056" userDrawn="1">
          <p15:clr>
            <a:srgbClr val="FBAE40"/>
          </p15:clr>
        </p15:guide>
        <p15:guide id="5" orient="horz" pos="2304" userDrawn="1">
          <p15:clr>
            <a:srgbClr val="FBAE40"/>
          </p15:clr>
        </p15:guide>
        <p15:guide id="6" orient="horz" pos="2378" userDrawn="1">
          <p15:clr>
            <a:srgbClr val="5ACBF0"/>
          </p15:clr>
        </p15:guide>
        <p15:guide id="7" pos="6292"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1226820" y="1530773"/>
            <a:ext cx="2313956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1356" userDrawn="1">
          <p15:clr>
            <a:srgbClr val="5ACBF0"/>
          </p15:clr>
        </p15:guide>
        <p15:guide id="3" orient="horz" pos="308" userDrawn="1">
          <p15:clr>
            <a:srgbClr val="5ACBF0"/>
          </p15:clr>
        </p15:guide>
        <p15:guide id="5" orient="horz" pos="96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231419" y="1529995"/>
            <a:ext cx="23138892" cy="1720266"/>
          </a:xfrm>
        </p:spPr>
        <p:txBody>
          <a:bodyPr wrap="square">
            <a:spAutoFit/>
          </a:bodyPr>
          <a:lstStyle>
            <a:lvl1pPr marL="0" indent="0">
              <a:buNone/>
              <a:defRPr/>
            </a:lvl1pPr>
            <a:lvl2pPr marL="243848" indent="0">
              <a:buNone/>
              <a:defRPr/>
            </a:lvl2pPr>
            <a:lvl3pPr marL="487695" indent="0">
              <a:buNone/>
              <a:defRPr/>
            </a:lvl3pPr>
            <a:lvl4pPr marL="731543" indent="0">
              <a:buNone/>
              <a:defRPr/>
            </a:lvl4pPr>
            <a:lvl5pPr marL="9753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8737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966" userDrawn="1">
          <p15:clr>
            <a:srgbClr val="5ACBF0"/>
          </p15:clr>
        </p15:guide>
        <p15:guide id="4" orient="horz" pos="135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1226821" y="1530773"/>
            <a:ext cx="10944702"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13418345" y="1530773"/>
            <a:ext cx="1096137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62" userDrawn="1">
          <p15:clr>
            <a:srgbClr val="5ACBF0"/>
          </p15:clr>
        </p15:guide>
        <p15:guide id="3" orient="horz" pos="965"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1226821" y="1530773"/>
            <a:ext cx="10944702"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13418345" y="1530773"/>
            <a:ext cx="1096137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62" userDrawn="1">
          <p15:clr>
            <a:srgbClr val="5ACBF0"/>
          </p15:clr>
        </p15:guide>
        <p15:guide id="3" orient="horz" pos="965"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p:cNvSpPr>
            <a:spLocks noGrp="1"/>
          </p:cNvSpPr>
          <p:nvPr>
            <p:ph type="body" sz="quarter" idx="10"/>
          </p:nvPr>
        </p:nvSpPr>
        <p:spPr>
          <a:xfrm>
            <a:off x="1226820"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13434059"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4885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56" userDrawn="1">
          <p15:clr>
            <a:srgbClr val="5ACBF0"/>
          </p15:clr>
        </p15:guide>
        <p15:guide id="3" orient="horz" pos="965"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1226821" y="487680"/>
            <a:ext cx="11567680" cy="397237"/>
          </a:xfrm>
        </p:spPr>
        <p:txBody>
          <a:bodyPr tIns="64008"/>
          <a:lstStyle>
            <a:lvl1pPr>
              <a:defRPr sz="2133"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15479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1235352" y="2741548"/>
            <a:ext cx="8732560" cy="59093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1226821" y="3771243"/>
            <a:ext cx="8741093" cy="361189"/>
          </a:xfrm>
        </p:spPr>
        <p:txBody>
          <a:bodyPr/>
          <a:lstStyle>
            <a:lvl1pPr marL="0" indent="0">
              <a:buNone/>
              <a:defRPr sz="2347">
                <a:latin typeface="+mn-lt"/>
              </a:defRPr>
            </a:lvl1pPr>
            <a:lvl2pPr marL="243848" indent="0">
              <a:buNone/>
              <a:defRPr/>
            </a:lvl2pPr>
            <a:lvl3pPr marL="487695" indent="0">
              <a:buNone/>
              <a:defRPr/>
            </a:lvl3pPr>
            <a:lvl4pPr marL="706143" indent="0">
              <a:buNone/>
              <a:defRPr/>
            </a:lvl4pPr>
            <a:lvl5pPr marL="912736"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2CC81A5-A2A7-4A88-954D-851E21C5898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186667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6" orient="horz" pos="965" userDrawn="1">
          <p15:clr>
            <a:srgbClr val="5ACBF0"/>
          </p15:clr>
        </p15:guide>
        <p15:guide id="7" orient="horz" pos="2101" userDrawn="1">
          <p15:clr>
            <a:srgbClr val="5ACBF0"/>
          </p15:clr>
        </p15:guide>
        <p15:guide id="8" orient="horz" pos="2374" userDrawn="1">
          <p15:clr>
            <a:srgbClr val="5ACBF0"/>
          </p15:clr>
        </p15:guide>
        <p15:guide id="10" pos="7831" userDrawn="1">
          <p15:clr>
            <a:srgbClr val="C35EA4"/>
          </p15:clr>
        </p15:guide>
        <p15:guide id="11" pos="6285" userDrawn="1">
          <p15:clr>
            <a:srgbClr val="5ACBF0"/>
          </p15:clr>
        </p15:guide>
        <p15:guide id="12" pos="7440" userDrawn="1">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1235352" y="3360441"/>
            <a:ext cx="8735895" cy="590931"/>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4" name="TextBox 3">
            <a:extLst>
              <a:ext uri="{FF2B5EF4-FFF2-40B4-BE49-F238E27FC236}">
                <a16:creationId xmlns:a16="http://schemas.microsoft.com/office/drawing/2014/main" id="{0CAE3492-B01B-453E-9D5F-079BE35D6031}"/>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4358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5" orient="horz" pos="2304" userDrawn="1">
          <p15:clr>
            <a:srgbClr val="FBAE40"/>
          </p15:clr>
        </p15:guide>
        <p15:guide id="6" pos="6281" userDrawn="1">
          <p15:clr>
            <a:srgbClr val="5ACBF0"/>
          </p15:clr>
        </p15:guide>
        <p15:guide id="7" pos="7829" userDrawn="1">
          <p15:clr>
            <a:srgbClr val="C35EA4"/>
          </p15:clr>
        </p15:guide>
        <p15:guide id="8" pos="7442" userDrawn="1">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1235353" y="3196295"/>
            <a:ext cx="8742563" cy="459678"/>
          </a:xfrm>
        </p:spPr>
        <p:txBody>
          <a:bodyPr anchor="t"/>
          <a:lstStyle>
            <a:lvl1pPr>
              <a:defRPr sz="2987"/>
            </a:lvl1pPr>
          </a:lstStyle>
          <a:p>
            <a:r>
              <a:rPr lang="en-US"/>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4" name="TextBox 3">
            <a:extLst>
              <a:ext uri="{FF2B5EF4-FFF2-40B4-BE49-F238E27FC236}">
                <a16:creationId xmlns:a16="http://schemas.microsoft.com/office/drawing/2014/main" id="{EEF90B24-F5E3-48C4-8928-2553F1DBD7A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06041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3" orient="horz" pos="2002" userDrawn="1">
          <p15:clr>
            <a:srgbClr val="5ACBF0"/>
          </p15:clr>
        </p15:guide>
        <p15:guide id="4" pos="7835" userDrawn="1">
          <p15:clr>
            <a:srgbClr val="C35EA4"/>
          </p15:clr>
        </p15:guide>
        <p15:guide id="5" pos="6285" userDrawn="1">
          <p15:clr>
            <a:srgbClr val="5ACBF0"/>
          </p15:clr>
        </p15:guide>
        <p15:guide id="6" pos="7449" userDrawn="1">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1235352" y="5798537"/>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4396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3072" userDrawn="1">
          <p15:clr>
            <a:srgbClr val="5ACBF0"/>
          </p15:clr>
        </p15:guide>
        <p15:guide id="6" orient="horz" pos="3840"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1235352" y="924040"/>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000" y="243840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98744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1536" userDrawn="1">
          <p15:clr>
            <a:srgbClr val="5ACBF0"/>
          </p15:clr>
        </p15:guide>
        <p15:guide id="6" orient="horz" pos="76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6818"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07906"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0243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2683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7873" userDrawn="1">
          <p15:clr>
            <a:srgbClr val="5ACBF0"/>
          </p15:clr>
        </p15:guide>
        <p15:guide id="7" pos="8255" userDrawn="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9153145"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9153144"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708213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7077332"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20104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5370" userDrawn="1">
          <p15:clr>
            <a:srgbClr val="5ACBF0"/>
          </p15:clr>
        </p15:guide>
        <p15:guide id="7" pos="5762" userDrawn="1">
          <p15:clr>
            <a:srgbClr val="5ACBF0"/>
          </p15:clr>
        </p15:guide>
        <p15:guide id="8" pos="10366" userDrawn="1">
          <p15:clr>
            <a:srgbClr val="5ACBF0"/>
          </p15:clr>
        </p15:guide>
        <p15:guide id="9" pos="1075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p:cNvSpPr>
            <a:spLocks noGrp="1"/>
          </p:cNvSpPr>
          <p:nvPr>
            <p:ph type="body" sz="quarter" idx="10"/>
          </p:nvPr>
        </p:nvSpPr>
        <p:spPr>
          <a:xfrm>
            <a:off x="1226820"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13434059"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56" userDrawn="1">
          <p15:clr>
            <a:srgbClr val="5ACBF0"/>
          </p15:clr>
        </p15:guide>
        <p15:guide id="3" orient="horz" pos="965"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716920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7169207"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14928"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14928"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19060650"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19060650"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7854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193" userDrawn="1">
          <p15:clr>
            <a:srgbClr val="5ACBF0"/>
          </p15:clr>
        </p15:guide>
        <p15:guide id="4" orient="horz" pos="1362" userDrawn="1">
          <p15:clr>
            <a:srgbClr val="5ACBF0"/>
          </p15:clr>
        </p15:guide>
        <p15:guide id="5" orient="horz" pos="308" userDrawn="1">
          <p15:clr>
            <a:srgbClr val="5ACBF0"/>
          </p15:clr>
        </p15:guide>
        <p15:guide id="6" pos="4122" userDrawn="1">
          <p15:clr>
            <a:srgbClr val="5ACBF0"/>
          </p15:clr>
        </p15:guide>
        <p15:guide id="7" pos="4515" userDrawn="1">
          <p15:clr>
            <a:srgbClr val="5ACBF0"/>
          </p15:clr>
        </p15:guide>
        <p15:guide id="8" pos="7867" userDrawn="1">
          <p15:clr>
            <a:srgbClr val="5ACBF0"/>
          </p15:clr>
        </p15:guide>
        <p15:guide id="9" pos="8261" userDrawn="1">
          <p15:clr>
            <a:srgbClr val="5ACBF0"/>
          </p15:clr>
        </p15:guide>
        <p15:guide id="10" pos="11613" userDrawn="1">
          <p15:clr>
            <a:srgbClr val="5ACBF0"/>
          </p15:clr>
        </p15:guide>
        <p15:guide id="11" pos="12004" userDrawn="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17042130" y="2152228"/>
            <a:ext cx="7337585" cy="328231"/>
          </a:xfrm>
        </p:spPr>
        <p:txBody>
          <a:bodyPr/>
          <a:lstStyle>
            <a:lvl1pPr marL="0" indent="0">
              <a:buFontTx/>
              <a:buNone/>
              <a:defRPr sz="2133"/>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1223485" y="1532467"/>
            <a:ext cx="15231905" cy="5154507"/>
          </a:xfrm>
          <a:blipFill>
            <a:blip r:embed="rId2"/>
            <a:stretch>
              <a:fillRect/>
            </a:stretch>
          </a:blipFill>
        </p:spPr>
        <p:txBody>
          <a:bodyPr bIns="1005840" anchor="ctr">
            <a:noAutofit/>
          </a:bodyPr>
          <a:lstStyle>
            <a:lvl1pPr marL="0" indent="0" algn="ctr">
              <a:buNone/>
              <a:defRPr sz="1067"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633274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0" pos="10368" userDrawn="1">
          <p15:clr>
            <a:srgbClr val="5ACBF0"/>
          </p15:clr>
        </p15:guide>
        <p15:guide id="21" pos="10735" userDrawn="1">
          <p15:clr>
            <a:srgbClr val="5ACBF0"/>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1226820" y="2459563"/>
            <a:ext cx="7284808" cy="590931"/>
          </a:xfrm>
        </p:spPr>
        <p:txBody>
          <a:bodyPr/>
          <a:lstStyle>
            <a:lvl1pPr>
              <a:defRPr sz="384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9756818" y="2610174"/>
            <a:ext cx="14618495" cy="393954"/>
          </a:xfrm>
        </p:spPr>
        <p:txBody>
          <a:bodyPr/>
          <a:lstStyle>
            <a:lvl1pPr marL="0" indent="0">
              <a:spcAft>
                <a:spcPts val="1280"/>
              </a:spcAft>
              <a:buNone/>
              <a:defRPr sz="2560"/>
            </a:lvl1pPr>
            <a:lvl2pPr marL="243848"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1235353" y="2152227"/>
            <a:ext cx="730238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9761220" y="2152227"/>
            <a:ext cx="14618495"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2" pos="5378" userDrawn="1">
          <p15:clr>
            <a:srgbClr val="5ACBF0"/>
          </p15:clr>
        </p15:guide>
        <p15:guide id="13" pos="5762" userDrawn="1">
          <p15:clr>
            <a:srgbClr val="5ACBF0"/>
          </p15:clr>
        </p15:guide>
        <p15:guide id="28" orient="horz" pos="966" userDrawn="1">
          <p15:clr>
            <a:srgbClr val="5ACBF0"/>
          </p15:clr>
        </p15:guide>
        <p15:guide id="29" orient="horz" pos="1356" userDrawn="1">
          <p15:clr>
            <a:srgbClr val="5ACBF0"/>
          </p15:clr>
        </p15:guide>
        <p15:guide id="32" orient="horz" pos="1844" userDrawn="1">
          <p15:clr>
            <a:srgbClr val="FBAE40"/>
          </p15:clr>
        </p15:guide>
        <p15:guide id="33" pos="6149"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Edit Master text styles</a:t>
            </a:r>
          </a:p>
        </p:txBody>
      </p:sp>
    </p:spTree>
    <p:extLst>
      <p:ext uri="{BB962C8B-B14F-4D97-AF65-F5344CB8AC3E}">
        <p14:creationId xmlns:p14="http://schemas.microsoft.com/office/powerpoint/2010/main" val="2522379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Edit Master text styles</a:t>
            </a:r>
          </a:p>
        </p:txBody>
      </p:sp>
    </p:spTree>
    <p:extLst>
      <p:ext uri="{BB962C8B-B14F-4D97-AF65-F5344CB8AC3E}">
        <p14:creationId xmlns:p14="http://schemas.microsoft.com/office/powerpoint/2010/main" val="3326273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235353" y="3360442"/>
            <a:ext cx="6682257" cy="59093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10377965" y="3426068"/>
            <a:ext cx="14001750" cy="459678"/>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9147810" y="2749974"/>
            <a:ext cx="0" cy="1815253"/>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29" orient="horz" pos="2304" userDrawn="1">
          <p15:clr>
            <a:srgbClr val="FDE53C"/>
          </p15:clr>
        </p15:guide>
        <p15:guide id="30" pos="4990" userDrawn="1">
          <p15:clr>
            <a:srgbClr val="5ACBF0"/>
          </p15:clr>
        </p15:guide>
        <p15:guide id="31" pos="6537"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5438"/>
            <a:ext cx="8737092" cy="531838"/>
          </a:xfrm>
          <a:noFill/>
        </p:spPr>
        <p:txBody>
          <a:bodyPr wrap="square" lIns="0" tIns="0" rIns="0" bIns="0" anchor="b" anchorCtr="0">
            <a:no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228954" y="4242474"/>
            <a:ext cx="8737092" cy="361124"/>
          </a:xfrm>
          <a:noFill/>
        </p:spPr>
        <p:txBody>
          <a:bodyPr wrap="square" lIns="0" tIns="0" rIns="0" bIns="0">
            <a:noAutofit/>
          </a:bodyPr>
          <a:lstStyle>
            <a:lvl1pPr marL="0" indent="0">
              <a:spcBef>
                <a:spcPts val="0"/>
              </a:spcBef>
              <a:spcAft>
                <a:spcPts val="0"/>
              </a:spcAft>
              <a:buFont typeface="Arial" panose="020B0604020202020204" pitchFamily="34" charset="0"/>
              <a:buNone/>
              <a:defRPr sz="2347" spc="0" baseline="0">
                <a:gradFill>
                  <a:gsLst>
                    <a:gs pos="0">
                      <a:schemeClr val="tx1"/>
                    </a:gs>
                    <a:gs pos="100000">
                      <a:schemeClr val="tx1"/>
                    </a:gs>
                  </a:gsLst>
                  <a:lin ang="5400000" scaled="0"/>
                </a:gradFill>
                <a:latin typeface="+mn-lt"/>
              </a:defRPr>
            </a:lvl1pPr>
          </a:lstStyle>
          <a:p>
            <a:pPr lvl="0"/>
            <a:r>
              <a:rPr lang="en-US"/>
              <a:t>Speaker name</a:t>
            </a:r>
          </a:p>
        </p:txBody>
      </p:sp>
      <p:sp>
        <p:nvSpPr>
          <p:cNvPr id="8" name="TextBox 7">
            <a:extLst>
              <a:ext uri="{FF2B5EF4-FFF2-40B4-BE49-F238E27FC236}">
                <a16:creationId xmlns:a16="http://schemas.microsoft.com/office/drawing/2014/main" id="{12A6EBCB-E8C3-4DCC-A46B-1A45C6FFFBC6}"/>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6" name="Picture 5" descr="A picture containing building, light, window&#10;&#10;Description automatically generated">
            <a:extLst>
              <a:ext uri="{FF2B5EF4-FFF2-40B4-BE49-F238E27FC236}">
                <a16:creationId xmlns:a16="http://schemas.microsoft.com/office/drawing/2014/main" id="{56B33904-E101-42BB-8481-9C6E334800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3" orient="horz" pos="2037" userDrawn="1">
          <p15:clr>
            <a:srgbClr val="5ACBF0"/>
          </p15:clr>
        </p15:guide>
        <p15:guide id="4" orient="horz" pos="2672" userDrawn="1">
          <p15:clr>
            <a:srgbClr val="5ACBF0"/>
          </p15:clr>
        </p15:guide>
        <p15:guide id="5" pos="806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8195"/>
            <a:ext cx="8737092" cy="531838"/>
          </a:xfrm>
          <a:noFill/>
        </p:spPr>
        <p:txBody>
          <a:bodyPr wrap="square" lIns="0" tIns="0" rIns="0" bIns="0" anchor="b" anchorCtr="0">
            <a:no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Section title</a:t>
            </a:r>
          </a:p>
        </p:txBody>
      </p:sp>
      <p:sp>
        <p:nvSpPr>
          <p:cNvPr id="7" name="TextBox 6">
            <a:extLst>
              <a:ext uri="{FF2B5EF4-FFF2-40B4-BE49-F238E27FC236}">
                <a16:creationId xmlns:a16="http://schemas.microsoft.com/office/drawing/2014/main" id="{79F99E90-676E-4A82-AC1D-F13370030271}"/>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5" name="Picture 4" descr="A picture containing building, light, window&#10;&#10;Description automatically generated">
            <a:extLst>
              <a:ext uri="{FF2B5EF4-FFF2-40B4-BE49-F238E27FC236}">
                <a16:creationId xmlns:a16="http://schemas.microsoft.com/office/drawing/2014/main" id="{8A529C14-BE6D-47ED-9A7E-88162882AE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2" pos="8064" userDrawn="1">
          <p15:clr>
            <a:srgbClr val="5ACBF0"/>
          </p15:clr>
        </p15:guide>
        <p15:guide id="3" orient="horz" pos="2037"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235352" y="1532468"/>
            <a:ext cx="23138892" cy="2035429"/>
          </a:xfrm>
        </p:spPr>
        <p:txBody>
          <a:bodyPr/>
          <a:lstStyle>
            <a:lvl1pPr marL="0" indent="0">
              <a:buNone/>
              <a:defRPr sz="298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69668" indent="0">
              <a:buNone/>
              <a:defRPr sz="256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623600" indent="0">
              <a:buNone/>
              <a:defRPr sz="213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68894"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121098"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842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356" userDrawn="1">
          <p15:clr>
            <a:srgbClr val="5ACBF0"/>
          </p15:clr>
        </p15:guide>
        <p15:guide id="2" orient="horz" pos="966" userDrawn="1">
          <p15:clr>
            <a:srgbClr val="5ACBF0"/>
          </p15:clr>
        </p15:guide>
        <p15:guide id="3" orient="horz" pos="308" userDrawn="1">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1226820" y="6572006"/>
            <a:ext cx="9412460" cy="114968"/>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94474" eaLnBrk="0" hangingPunct="0"/>
            <a:r>
              <a:rPr lang="en-US" sz="747">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Picture 4" descr="A picture containing drawing, sign, shirt&#10;&#10;Description automatically generated">
            <a:extLst>
              <a:ext uri="{FF2B5EF4-FFF2-40B4-BE49-F238E27FC236}">
                <a16:creationId xmlns:a16="http://schemas.microsoft.com/office/drawing/2014/main" id="{0E333972-F9AC-46DD-AAB4-F5BDFE47CECF}"/>
              </a:ext>
            </a:extLst>
          </p:cNvPr>
          <p:cNvPicPr>
            <a:picLocks noChangeAspect="1"/>
          </p:cNvPicPr>
          <p:nvPr userDrawn="1"/>
        </p:nvPicPr>
        <p:blipFill>
          <a:blip r:embed="rId2"/>
          <a:stretch>
            <a:fillRect/>
          </a:stretch>
        </p:blipFill>
        <p:spPr>
          <a:xfrm>
            <a:off x="5932775" y="1506683"/>
            <a:ext cx="13737649" cy="3702726"/>
          </a:xfrm>
          <a:prstGeom prst="rect">
            <a:avLst/>
          </a:prstGeom>
        </p:spPr>
      </p:pic>
    </p:spTree>
    <p:extLst>
      <p:ext uri="{BB962C8B-B14F-4D97-AF65-F5344CB8AC3E}">
        <p14:creationId xmlns:p14="http://schemas.microsoft.com/office/powerpoint/2010/main" val="2041649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1226820" y="1532467"/>
            <a:ext cx="23139560" cy="2363789"/>
          </a:xfrm>
        </p:spPr>
        <p:txBody>
          <a:bodyPr wrap="square">
            <a:spAutoFit/>
          </a:bodyPr>
          <a:lstStyle>
            <a:lvl1pPr>
              <a:defRPr sz="3840">
                <a:latin typeface="+mn-lt"/>
              </a:defRPr>
            </a:lvl1pPr>
            <a:lvl2pPr>
              <a:defRPr sz="2987">
                <a:latin typeface="+mn-lt"/>
              </a:defRPr>
            </a:lvl2pPr>
            <a:lvl3pPr>
              <a:defRPr sz="2560">
                <a:latin typeface="+mn-lt"/>
              </a:defRPr>
            </a:lvl3pPr>
            <a:lvl4pPr>
              <a:defRPr sz="2133">
                <a:latin typeface="+mn-lt"/>
              </a:defRPr>
            </a:lvl4pPr>
            <a:lvl5pPr>
              <a:defRPr sz="192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686975"/>
            <a:ext cx="25603202" cy="628227"/>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947" spc="-54"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1768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965" userDrawn="1">
          <p15:clr>
            <a:srgbClr val="5ACBF0"/>
          </p15:clr>
        </p15:guide>
        <p15:guide id="2" orient="horz" pos="30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image" Target="../media/image1.emf"/><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image" Target="../media/image1.emf"/><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theme" Target="../theme/theme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35352" y="487680"/>
            <a:ext cx="23138892" cy="590931"/>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226820" y="1531204"/>
            <a:ext cx="23138892" cy="172026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5603200" cy="73152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1228954" cy="624230"/>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614477" cy="31211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23418750" y="2428623"/>
            <a:ext cx="7315200" cy="245795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833" r:id="rId3"/>
    <p:sldLayoutId id="2147484834"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835" r:id="rId14"/>
    <p:sldLayoutId id="2147484836" r:id="rId15"/>
    <p:sldLayoutId id="2147484837" r:id="rId16"/>
    <p:sldLayoutId id="2147484838" r:id="rId17"/>
    <p:sldLayoutId id="2147484839" r:id="rId18"/>
    <p:sldLayoutId id="2147484783" r:id="rId19"/>
    <p:sldLayoutId id="2147484784" r:id="rId20"/>
    <p:sldLayoutId id="2147484785" r:id="rId21"/>
    <p:sldLayoutId id="2147484786" r:id="rId22"/>
    <p:sldLayoutId id="2147484787" r:id="rId23"/>
    <p:sldLayoutId id="2147484249" r:id="rId24"/>
    <p:sldLayoutId id="2147484584" r:id="rId25"/>
    <p:sldLayoutId id="2147484671" r:id="rId26"/>
    <p:sldLayoutId id="2147484673" r:id="rId27"/>
    <p:sldLayoutId id="2147484585" r:id="rId28"/>
    <p:sldLayoutId id="2147484299" r:id="rId29"/>
    <p:sldLayoutId id="2147484263" r:id="rId3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p:titleStyle>
    <p:bodyStyle>
      <a:lvl1pPr marL="243848"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87695"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33" kern="1200" spc="0" baseline="0">
          <a:gradFill>
            <a:gsLst>
              <a:gs pos="1250">
                <a:schemeClr val="tx1"/>
              </a:gs>
              <a:gs pos="100000">
                <a:schemeClr val="tx1"/>
              </a:gs>
            </a:gsLst>
            <a:lin ang="5400000" scaled="0"/>
          </a:gradFill>
          <a:latin typeface="+mn-lt"/>
          <a:ea typeface="+mn-ea"/>
          <a:cs typeface="+mn-cs"/>
        </a:defRPr>
      </a:lvl2pPr>
      <a:lvl3pPr marL="701062" marR="0" indent="-213367"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07" kern="1200" spc="0" baseline="0">
          <a:gradFill>
            <a:gsLst>
              <a:gs pos="1250">
                <a:schemeClr val="tx1"/>
              </a:gs>
              <a:gs pos="100000">
                <a:schemeClr val="tx1"/>
              </a:gs>
            </a:gsLst>
            <a:lin ang="5400000" scaled="0"/>
          </a:gradFill>
          <a:latin typeface="+mn-lt"/>
          <a:ea typeface="+mn-ea"/>
          <a:cs typeface="+mn-cs"/>
        </a:defRPr>
      </a:lvl3pPr>
      <a:lvl4pPr marL="899189" marR="0" indent="-193046"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4pPr>
      <a:lvl5pPr marL="1092235" marR="0" indent="-179499"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94956" rtl="0" eaLnBrk="1" latinLnBrk="0" hangingPunct="1">
        <a:defRPr sz="1920" kern="1200">
          <a:solidFill>
            <a:schemeClr val="tx1"/>
          </a:solidFill>
          <a:latin typeface="+mn-lt"/>
          <a:ea typeface="+mn-ea"/>
          <a:cs typeface="+mn-cs"/>
        </a:defRPr>
      </a:lvl1pPr>
      <a:lvl2pPr marL="497478" algn="l" defTabSz="994956" rtl="0" eaLnBrk="1" latinLnBrk="0" hangingPunct="1">
        <a:defRPr sz="1920" kern="1200">
          <a:solidFill>
            <a:schemeClr val="tx1"/>
          </a:solidFill>
          <a:latin typeface="+mn-lt"/>
          <a:ea typeface="+mn-ea"/>
          <a:cs typeface="+mn-cs"/>
        </a:defRPr>
      </a:lvl2pPr>
      <a:lvl3pPr marL="994956" algn="l" defTabSz="994956" rtl="0" eaLnBrk="1" latinLnBrk="0" hangingPunct="1">
        <a:defRPr sz="1920" kern="1200">
          <a:solidFill>
            <a:schemeClr val="tx1"/>
          </a:solidFill>
          <a:latin typeface="+mn-lt"/>
          <a:ea typeface="+mn-ea"/>
          <a:cs typeface="+mn-cs"/>
        </a:defRPr>
      </a:lvl3pPr>
      <a:lvl4pPr marL="1492434" algn="l" defTabSz="994956" rtl="0" eaLnBrk="1" latinLnBrk="0" hangingPunct="1">
        <a:defRPr sz="1920" kern="1200">
          <a:solidFill>
            <a:schemeClr val="tx1"/>
          </a:solidFill>
          <a:latin typeface="+mn-lt"/>
          <a:ea typeface="+mn-ea"/>
          <a:cs typeface="+mn-cs"/>
        </a:defRPr>
      </a:lvl4pPr>
      <a:lvl5pPr marL="1989912" algn="l" defTabSz="994956" rtl="0" eaLnBrk="1" latinLnBrk="0" hangingPunct="1">
        <a:defRPr sz="1920" kern="1200">
          <a:solidFill>
            <a:schemeClr val="tx1"/>
          </a:solidFill>
          <a:latin typeface="+mn-lt"/>
          <a:ea typeface="+mn-ea"/>
          <a:cs typeface="+mn-cs"/>
        </a:defRPr>
      </a:lvl5pPr>
      <a:lvl6pPr marL="2487391" algn="l" defTabSz="994956" rtl="0" eaLnBrk="1" latinLnBrk="0" hangingPunct="1">
        <a:defRPr sz="1920" kern="1200">
          <a:solidFill>
            <a:schemeClr val="tx1"/>
          </a:solidFill>
          <a:latin typeface="+mn-lt"/>
          <a:ea typeface="+mn-ea"/>
          <a:cs typeface="+mn-cs"/>
        </a:defRPr>
      </a:lvl6pPr>
      <a:lvl7pPr marL="2984868" algn="l" defTabSz="994956" rtl="0" eaLnBrk="1" latinLnBrk="0" hangingPunct="1">
        <a:defRPr sz="1920" kern="1200">
          <a:solidFill>
            <a:schemeClr val="tx1"/>
          </a:solidFill>
          <a:latin typeface="+mn-lt"/>
          <a:ea typeface="+mn-ea"/>
          <a:cs typeface="+mn-cs"/>
        </a:defRPr>
      </a:lvl7pPr>
      <a:lvl8pPr marL="3482346" algn="l" defTabSz="994956" rtl="0" eaLnBrk="1" latinLnBrk="0" hangingPunct="1">
        <a:defRPr sz="1920" kern="1200">
          <a:solidFill>
            <a:schemeClr val="tx1"/>
          </a:solidFill>
          <a:latin typeface="+mn-lt"/>
          <a:ea typeface="+mn-ea"/>
          <a:cs typeface="+mn-cs"/>
        </a:defRPr>
      </a:lvl8pPr>
      <a:lvl9pPr marL="3979825" algn="l" defTabSz="994956" rtl="0" eaLnBrk="1" latinLnBrk="0" hangingPunct="1">
        <a:defRPr sz="192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773" userDrawn="1">
          <p15:clr>
            <a:srgbClr val="C35EA4"/>
          </p15:clr>
        </p15:guide>
        <p15:guide id="17" pos="15357" userDrawn="1">
          <p15:clr>
            <a:srgbClr val="C35EA4"/>
          </p15:clr>
        </p15:guide>
        <p15:guide id="25" orient="horz" pos="394" userDrawn="1">
          <p15:clr>
            <a:srgbClr val="C35EA4"/>
          </p15:clr>
        </p15:guide>
        <p15:guide id="26" orient="horz" pos="4212" userDrawn="1">
          <p15:clr>
            <a:srgbClr val="C35EA4"/>
          </p15:clr>
        </p15:guide>
        <p15:guide id="27" orient="horz" pos="197" userDrawn="1">
          <p15:clr>
            <a:srgbClr val="A4A3A4"/>
          </p15:clr>
        </p15:guide>
        <p15:guide id="28" pos="389" userDrawn="1">
          <p15:clr>
            <a:srgbClr val="A4A3A4"/>
          </p15:clr>
        </p15:guide>
        <p15:guide id="29" orient="horz" pos="4410" userDrawn="1">
          <p15:clr>
            <a:srgbClr val="A4A3A4"/>
          </p15:clr>
        </p15:guide>
        <p15:guide id="30" pos="15740"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35352" y="487680"/>
            <a:ext cx="23138892" cy="590931"/>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226820" y="1531204"/>
            <a:ext cx="23138892" cy="172026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5603200" cy="73152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1228954" cy="624230"/>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614477" cy="31211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23418750" y="2428623"/>
            <a:ext cx="7315200" cy="2457956"/>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p:titleStyle>
    <p:bodyStyle>
      <a:lvl1pPr marL="243848"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87695"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33" kern="1200" spc="0" baseline="0">
          <a:gradFill>
            <a:gsLst>
              <a:gs pos="1250">
                <a:schemeClr val="tx1"/>
              </a:gs>
              <a:gs pos="100000">
                <a:schemeClr val="tx1"/>
              </a:gs>
            </a:gsLst>
            <a:lin ang="5400000" scaled="0"/>
          </a:gradFill>
          <a:latin typeface="+mn-lt"/>
          <a:ea typeface="+mn-ea"/>
          <a:cs typeface="+mn-cs"/>
        </a:defRPr>
      </a:lvl2pPr>
      <a:lvl3pPr marL="701062" marR="0" indent="-213367"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07" kern="1200" spc="0" baseline="0">
          <a:gradFill>
            <a:gsLst>
              <a:gs pos="1250">
                <a:schemeClr val="tx1"/>
              </a:gs>
              <a:gs pos="100000">
                <a:schemeClr val="tx1"/>
              </a:gs>
            </a:gsLst>
            <a:lin ang="5400000" scaled="0"/>
          </a:gradFill>
          <a:latin typeface="+mn-lt"/>
          <a:ea typeface="+mn-ea"/>
          <a:cs typeface="+mn-cs"/>
        </a:defRPr>
      </a:lvl3pPr>
      <a:lvl4pPr marL="899189" marR="0" indent="-193046"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4pPr>
      <a:lvl5pPr marL="1092235" marR="0" indent="-179499"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94956" rtl="0" eaLnBrk="1" latinLnBrk="0" hangingPunct="1">
        <a:defRPr sz="1920" kern="1200">
          <a:solidFill>
            <a:schemeClr val="tx1"/>
          </a:solidFill>
          <a:latin typeface="+mn-lt"/>
          <a:ea typeface="+mn-ea"/>
          <a:cs typeface="+mn-cs"/>
        </a:defRPr>
      </a:lvl1pPr>
      <a:lvl2pPr marL="497478" algn="l" defTabSz="994956" rtl="0" eaLnBrk="1" latinLnBrk="0" hangingPunct="1">
        <a:defRPr sz="1920" kern="1200">
          <a:solidFill>
            <a:schemeClr val="tx1"/>
          </a:solidFill>
          <a:latin typeface="+mn-lt"/>
          <a:ea typeface="+mn-ea"/>
          <a:cs typeface="+mn-cs"/>
        </a:defRPr>
      </a:lvl2pPr>
      <a:lvl3pPr marL="994956" algn="l" defTabSz="994956" rtl="0" eaLnBrk="1" latinLnBrk="0" hangingPunct="1">
        <a:defRPr sz="1920" kern="1200">
          <a:solidFill>
            <a:schemeClr val="tx1"/>
          </a:solidFill>
          <a:latin typeface="+mn-lt"/>
          <a:ea typeface="+mn-ea"/>
          <a:cs typeface="+mn-cs"/>
        </a:defRPr>
      </a:lvl3pPr>
      <a:lvl4pPr marL="1492434" algn="l" defTabSz="994956" rtl="0" eaLnBrk="1" latinLnBrk="0" hangingPunct="1">
        <a:defRPr sz="1920" kern="1200">
          <a:solidFill>
            <a:schemeClr val="tx1"/>
          </a:solidFill>
          <a:latin typeface="+mn-lt"/>
          <a:ea typeface="+mn-ea"/>
          <a:cs typeface="+mn-cs"/>
        </a:defRPr>
      </a:lvl4pPr>
      <a:lvl5pPr marL="1989912" algn="l" defTabSz="994956" rtl="0" eaLnBrk="1" latinLnBrk="0" hangingPunct="1">
        <a:defRPr sz="1920" kern="1200">
          <a:solidFill>
            <a:schemeClr val="tx1"/>
          </a:solidFill>
          <a:latin typeface="+mn-lt"/>
          <a:ea typeface="+mn-ea"/>
          <a:cs typeface="+mn-cs"/>
        </a:defRPr>
      </a:lvl5pPr>
      <a:lvl6pPr marL="2487391" algn="l" defTabSz="994956" rtl="0" eaLnBrk="1" latinLnBrk="0" hangingPunct="1">
        <a:defRPr sz="1920" kern="1200">
          <a:solidFill>
            <a:schemeClr val="tx1"/>
          </a:solidFill>
          <a:latin typeface="+mn-lt"/>
          <a:ea typeface="+mn-ea"/>
          <a:cs typeface="+mn-cs"/>
        </a:defRPr>
      </a:lvl6pPr>
      <a:lvl7pPr marL="2984868" algn="l" defTabSz="994956" rtl="0" eaLnBrk="1" latinLnBrk="0" hangingPunct="1">
        <a:defRPr sz="1920" kern="1200">
          <a:solidFill>
            <a:schemeClr val="tx1"/>
          </a:solidFill>
          <a:latin typeface="+mn-lt"/>
          <a:ea typeface="+mn-ea"/>
          <a:cs typeface="+mn-cs"/>
        </a:defRPr>
      </a:lvl7pPr>
      <a:lvl8pPr marL="3482346" algn="l" defTabSz="994956" rtl="0" eaLnBrk="1" latinLnBrk="0" hangingPunct="1">
        <a:defRPr sz="1920" kern="1200">
          <a:solidFill>
            <a:schemeClr val="tx1"/>
          </a:solidFill>
          <a:latin typeface="+mn-lt"/>
          <a:ea typeface="+mn-ea"/>
          <a:cs typeface="+mn-cs"/>
        </a:defRPr>
      </a:lvl8pPr>
      <a:lvl9pPr marL="3979825" algn="l" defTabSz="994956" rtl="0" eaLnBrk="1" latinLnBrk="0" hangingPunct="1">
        <a:defRPr sz="192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773" userDrawn="1">
          <p15:clr>
            <a:srgbClr val="C35EA4"/>
          </p15:clr>
        </p15:guide>
        <p15:guide id="17" pos="15357" userDrawn="1">
          <p15:clr>
            <a:srgbClr val="C35EA4"/>
          </p15:clr>
        </p15:guide>
        <p15:guide id="25" orient="horz" pos="394" userDrawn="1">
          <p15:clr>
            <a:srgbClr val="C35EA4"/>
          </p15:clr>
        </p15:guide>
        <p15:guide id="26" orient="horz" pos="4212" userDrawn="1">
          <p15:clr>
            <a:srgbClr val="C35EA4"/>
          </p15:clr>
        </p15:guide>
        <p15:guide id="27" orient="horz" pos="197" userDrawn="1">
          <p15:clr>
            <a:srgbClr val="A4A3A4"/>
          </p15:clr>
        </p15:guide>
        <p15:guide id="28" pos="389" userDrawn="1">
          <p15:clr>
            <a:srgbClr val="A4A3A4"/>
          </p15:clr>
        </p15:guide>
        <p15:guide id="29" orient="horz" pos="4410" userDrawn="1">
          <p15:clr>
            <a:srgbClr val="A4A3A4"/>
          </p15:clr>
        </p15:guide>
        <p15:guide id="30" pos="15740"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35352" y="487680"/>
            <a:ext cx="23138892" cy="590931"/>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226820" y="1531204"/>
            <a:ext cx="23138892" cy="172026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5603200" cy="73152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1228954" cy="624230"/>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614477" cy="31211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23418750" y="2428623"/>
            <a:ext cx="7315200" cy="2457956"/>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p:titleStyle>
    <p:bodyStyle>
      <a:lvl1pPr marL="243848"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87695"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33" kern="1200" spc="0" baseline="0">
          <a:gradFill>
            <a:gsLst>
              <a:gs pos="1250">
                <a:schemeClr val="tx1"/>
              </a:gs>
              <a:gs pos="100000">
                <a:schemeClr val="tx1"/>
              </a:gs>
            </a:gsLst>
            <a:lin ang="5400000" scaled="0"/>
          </a:gradFill>
          <a:latin typeface="+mn-lt"/>
          <a:ea typeface="+mn-ea"/>
          <a:cs typeface="+mn-cs"/>
        </a:defRPr>
      </a:lvl2pPr>
      <a:lvl3pPr marL="701062" marR="0" indent="-213367"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07" kern="1200" spc="0" baseline="0">
          <a:gradFill>
            <a:gsLst>
              <a:gs pos="1250">
                <a:schemeClr val="tx1"/>
              </a:gs>
              <a:gs pos="100000">
                <a:schemeClr val="tx1"/>
              </a:gs>
            </a:gsLst>
            <a:lin ang="5400000" scaled="0"/>
          </a:gradFill>
          <a:latin typeface="+mn-lt"/>
          <a:ea typeface="+mn-ea"/>
          <a:cs typeface="+mn-cs"/>
        </a:defRPr>
      </a:lvl3pPr>
      <a:lvl4pPr marL="899189" marR="0" indent="-193046"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4pPr>
      <a:lvl5pPr marL="1092235" marR="0" indent="-179499"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94956" rtl="0" eaLnBrk="1" latinLnBrk="0" hangingPunct="1">
        <a:defRPr sz="1920" kern="1200">
          <a:solidFill>
            <a:schemeClr val="tx1"/>
          </a:solidFill>
          <a:latin typeface="+mn-lt"/>
          <a:ea typeface="+mn-ea"/>
          <a:cs typeface="+mn-cs"/>
        </a:defRPr>
      </a:lvl1pPr>
      <a:lvl2pPr marL="497478" algn="l" defTabSz="994956" rtl="0" eaLnBrk="1" latinLnBrk="0" hangingPunct="1">
        <a:defRPr sz="1920" kern="1200">
          <a:solidFill>
            <a:schemeClr val="tx1"/>
          </a:solidFill>
          <a:latin typeface="+mn-lt"/>
          <a:ea typeface="+mn-ea"/>
          <a:cs typeface="+mn-cs"/>
        </a:defRPr>
      </a:lvl2pPr>
      <a:lvl3pPr marL="994956" algn="l" defTabSz="994956" rtl="0" eaLnBrk="1" latinLnBrk="0" hangingPunct="1">
        <a:defRPr sz="1920" kern="1200">
          <a:solidFill>
            <a:schemeClr val="tx1"/>
          </a:solidFill>
          <a:latin typeface="+mn-lt"/>
          <a:ea typeface="+mn-ea"/>
          <a:cs typeface="+mn-cs"/>
        </a:defRPr>
      </a:lvl3pPr>
      <a:lvl4pPr marL="1492434" algn="l" defTabSz="994956" rtl="0" eaLnBrk="1" latinLnBrk="0" hangingPunct="1">
        <a:defRPr sz="1920" kern="1200">
          <a:solidFill>
            <a:schemeClr val="tx1"/>
          </a:solidFill>
          <a:latin typeface="+mn-lt"/>
          <a:ea typeface="+mn-ea"/>
          <a:cs typeface="+mn-cs"/>
        </a:defRPr>
      </a:lvl4pPr>
      <a:lvl5pPr marL="1989912" algn="l" defTabSz="994956" rtl="0" eaLnBrk="1" latinLnBrk="0" hangingPunct="1">
        <a:defRPr sz="1920" kern="1200">
          <a:solidFill>
            <a:schemeClr val="tx1"/>
          </a:solidFill>
          <a:latin typeface="+mn-lt"/>
          <a:ea typeface="+mn-ea"/>
          <a:cs typeface="+mn-cs"/>
        </a:defRPr>
      </a:lvl5pPr>
      <a:lvl6pPr marL="2487391" algn="l" defTabSz="994956" rtl="0" eaLnBrk="1" latinLnBrk="0" hangingPunct="1">
        <a:defRPr sz="1920" kern="1200">
          <a:solidFill>
            <a:schemeClr val="tx1"/>
          </a:solidFill>
          <a:latin typeface="+mn-lt"/>
          <a:ea typeface="+mn-ea"/>
          <a:cs typeface="+mn-cs"/>
        </a:defRPr>
      </a:lvl6pPr>
      <a:lvl7pPr marL="2984868" algn="l" defTabSz="994956" rtl="0" eaLnBrk="1" latinLnBrk="0" hangingPunct="1">
        <a:defRPr sz="1920" kern="1200">
          <a:solidFill>
            <a:schemeClr val="tx1"/>
          </a:solidFill>
          <a:latin typeface="+mn-lt"/>
          <a:ea typeface="+mn-ea"/>
          <a:cs typeface="+mn-cs"/>
        </a:defRPr>
      </a:lvl7pPr>
      <a:lvl8pPr marL="3482346" algn="l" defTabSz="994956" rtl="0" eaLnBrk="1" latinLnBrk="0" hangingPunct="1">
        <a:defRPr sz="1920" kern="1200">
          <a:solidFill>
            <a:schemeClr val="tx1"/>
          </a:solidFill>
          <a:latin typeface="+mn-lt"/>
          <a:ea typeface="+mn-ea"/>
          <a:cs typeface="+mn-cs"/>
        </a:defRPr>
      </a:lvl8pPr>
      <a:lvl9pPr marL="3979825" algn="l" defTabSz="994956" rtl="0" eaLnBrk="1" latinLnBrk="0" hangingPunct="1">
        <a:defRPr sz="192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773" userDrawn="1">
          <p15:clr>
            <a:srgbClr val="C35EA4"/>
          </p15:clr>
        </p15:guide>
        <p15:guide id="17" pos="15357" userDrawn="1">
          <p15:clr>
            <a:srgbClr val="C35EA4"/>
          </p15:clr>
        </p15:guide>
        <p15:guide id="25" orient="horz" pos="394" userDrawn="1">
          <p15:clr>
            <a:srgbClr val="C35EA4"/>
          </p15:clr>
        </p15:guide>
        <p15:guide id="26" orient="horz" pos="4212" userDrawn="1">
          <p15:clr>
            <a:srgbClr val="C35EA4"/>
          </p15:clr>
        </p15:guide>
        <p15:guide id="27" orient="horz" pos="197" userDrawn="1">
          <p15:clr>
            <a:srgbClr val="A4A3A4"/>
          </p15:clr>
        </p15:guide>
        <p15:guide id="28" pos="389" userDrawn="1">
          <p15:clr>
            <a:srgbClr val="A4A3A4"/>
          </p15:clr>
        </p15:guide>
        <p15:guide id="29" orient="horz" pos="4410" userDrawn="1">
          <p15:clr>
            <a:srgbClr val="A4A3A4"/>
          </p15:clr>
        </p15:guide>
        <p15:guide id="30" pos="1574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68.xml"/><Relationship Id="rId1" Type="http://schemas.openxmlformats.org/officeDocument/2006/relationships/themeOverride" Target="../theme/themeOverride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notesSlide" Target="../notesSlides/notesSlide9.xml"/><Relationship Id="rId7" Type="http://schemas.openxmlformats.org/officeDocument/2006/relationships/image" Target="../media/image25.png"/><Relationship Id="rId2" Type="http://schemas.openxmlformats.org/officeDocument/2006/relationships/slideLayout" Target="../slideLayouts/slideLayout68.xml"/><Relationship Id="rId1" Type="http://schemas.openxmlformats.org/officeDocument/2006/relationships/themeOverride" Target="../theme/themeOverride8.xml"/><Relationship Id="rId6" Type="http://schemas.openxmlformats.org/officeDocument/2006/relationships/image" Target="../media/image20.svg"/><Relationship Id="rId11" Type="http://schemas.openxmlformats.org/officeDocument/2006/relationships/image" Target="../media/image29.svg"/><Relationship Id="rId5" Type="http://schemas.openxmlformats.org/officeDocument/2006/relationships/image" Target="../media/image19.png"/><Relationship Id="rId10" Type="http://schemas.openxmlformats.org/officeDocument/2006/relationships/image" Target="../media/image28.svg"/><Relationship Id="rId4" Type="http://schemas.openxmlformats.org/officeDocument/2006/relationships/image" Target="../media/image18.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8.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8.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8.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8.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8.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8.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8.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8.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8.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8.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E1469C-42CE-4AF2-BD24-E4A41FAC9031}"/>
              </a:ext>
            </a:extLst>
          </p:cNvPr>
          <p:cNvSpPr>
            <a:spLocks noGrp="1"/>
          </p:cNvSpPr>
          <p:nvPr>
            <p:ph type="title"/>
          </p:nvPr>
        </p:nvSpPr>
        <p:spPr/>
        <p:txBody>
          <a:bodyPr/>
          <a:lstStyle/>
          <a:p>
            <a:r>
              <a:rPr lang="en-US" spc="0">
                <a:ln>
                  <a:noFill/>
                </a:ln>
                <a:solidFill>
                  <a:schemeClr val="tx1"/>
                </a:solidFill>
                <a:latin typeface="Segoe UI Semibold" panose="020B0702040204020203" pitchFamily="34" charset="0"/>
                <a:cs typeface="Segoe UI Semibold" panose="020B0702040204020203" pitchFamily="34" charset="0"/>
              </a:rPr>
              <a:t>Microsoft for Startups</a:t>
            </a:r>
            <a:endParaRPr lang="en-US">
              <a:solidFill>
                <a:schemeClr val="tx1"/>
              </a:solidFill>
            </a:endParaRPr>
          </a:p>
        </p:txBody>
      </p:sp>
      <p:sp>
        <p:nvSpPr>
          <p:cNvPr id="9" name="Text Placeholder 8">
            <a:extLst>
              <a:ext uri="{FF2B5EF4-FFF2-40B4-BE49-F238E27FC236}">
                <a16:creationId xmlns:a16="http://schemas.microsoft.com/office/drawing/2014/main" id="{833ABC25-AA4B-4C43-8526-C9D1323413CC}"/>
              </a:ext>
            </a:extLst>
          </p:cNvPr>
          <p:cNvSpPr>
            <a:spLocks noGrp="1"/>
          </p:cNvSpPr>
          <p:nvPr>
            <p:ph type="body" sz="quarter" idx="12"/>
          </p:nvPr>
        </p:nvSpPr>
        <p:spPr>
          <a:xfrm>
            <a:off x="1226820" y="4226561"/>
            <a:ext cx="8694420" cy="787908"/>
          </a:xfrm>
        </p:spPr>
        <p:txBody>
          <a:bodyPr/>
          <a:lstStyle/>
          <a:p>
            <a:pPr defTabSz="487695">
              <a:buSzTx/>
              <a:defRPr/>
            </a:pPr>
            <a:r>
              <a:rPr lang="en-US" sz="2560" b="1">
                <a:solidFill>
                  <a:schemeClr val="tx1"/>
                </a:solidFill>
                <a:latin typeface="Segoe UI Semibold" panose="020B0702040204020203" pitchFamily="34" charset="0"/>
                <a:cs typeface="Segoe UI Semibold" panose="020B0702040204020203" pitchFamily="34" charset="0"/>
              </a:rPr>
              <a:t>Emily Rich</a:t>
            </a:r>
          </a:p>
          <a:p>
            <a:pPr defTabSz="487695">
              <a:buSzTx/>
              <a:defRPr/>
            </a:pPr>
            <a:r>
              <a:rPr lang="en-US" sz="2560">
                <a:solidFill>
                  <a:schemeClr val="tx1"/>
                </a:solidFill>
                <a:latin typeface="Segoe UI "/>
                <a:cs typeface="Segoe UI Semibold" panose="020B0702040204020203" pitchFamily="34" charset="0"/>
              </a:rPr>
              <a:t>Managing Director, Microsoft for Startups</a:t>
            </a:r>
          </a:p>
        </p:txBody>
      </p:sp>
    </p:spTree>
    <p:extLst>
      <p:ext uri="{BB962C8B-B14F-4D97-AF65-F5344CB8AC3E}">
        <p14:creationId xmlns:p14="http://schemas.microsoft.com/office/powerpoint/2010/main" val="3053935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5054" y="984087"/>
            <a:ext cx="11753088" cy="590931"/>
          </a:xfrm>
        </p:spPr>
        <p:txBody>
          <a:bodyPr/>
          <a:lstStyle/>
          <a:p>
            <a:pPr algn="ctr"/>
            <a:r>
              <a:rPr lang="en-US"/>
              <a:t>The Benefits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598" y="2660994"/>
            <a:ext cx="0" cy="507372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39" y="1922718"/>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202238A1-6768-404E-BA45-FB7A2DFFB82C}"/>
              </a:ext>
            </a:extLst>
          </p:cNvPr>
          <p:cNvPicPr>
            <a:picLocks noChangeAspect="1"/>
          </p:cNvPicPr>
          <p:nvPr/>
        </p:nvPicPr>
        <p:blipFill>
          <a:blip r:embed="rId4"/>
          <a:stretch>
            <a:fillRect/>
          </a:stretch>
        </p:blipFill>
        <p:spPr>
          <a:xfrm>
            <a:off x="16030502" y="5978569"/>
            <a:ext cx="2163544" cy="1142789"/>
          </a:xfrm>
          <a:prstGeom prst="rect">
            <a:avLst/>
          </a:prstGeom>
        </p:spPr>
      </p:pic>
      <p:grpSp>
        <p:nvGrpSpPr>
          <p:cNvPr id="14" name="GitHub" descr="GitHub">
            <a:extLst>
              <a:ext uri="{FF2B5EF4-FFF2-40B4-BE49-F238E27FC236}">
                <a16:creationId xmlns:a16="http://schemas.microsoft.com/office/drawing/2014/main" id="{B4D43FDC-B0B0-4500-8154-484C8F52888B}"/>
              </a:ext>
            </a:extLst>
          </p:cNvPr>
          <p:cNvGrpSpPr/>
          <p:nvPr/>
        </p:nvGrpSpPr>
        <p:grpSpPr>
          <a:xfrm>
            <a:off x="18035030" y="6329534"/>
            <a:ext cx="499511" cy="488526"/>
            <a:chOff x="3814417" y="4400550"/>
            <a:chExt cx="509527" cy="498322"/>
          </a:xfrm>
          <a:solidFill>
            <a:schemeClr val="tx1"/>
          </a:solidFill>
        </p:grpSpPr>
        <p:sp>
          <p:nvSpPr>
            <p:cNvPr id="15" name="Freeform 5">
              <a:extLst>
                <a:ext uri="{FF2B5EF4-FFF2-40B4-BE49-F238E27FC236}">
                  <a16:creationId xmlns:a16="http://schemas.microsoft.com/office/drawing/2014/main" id="{90F98CFC-7F6F-4DBB-86FC-F8025656404F}"/>
                </a:ext>
              </a:extLst>
            </p:cNvPr>
            <p:cNvSpPr>
              <a:spLocks/>
            </p:cNvSpPr>
            <p:nvPr userDrawn="1"/>
          </p:nvSpPr>
          <p:spPr bwMode="auto">
            <a:xfrm>
              <a:off x="3814417" y="4400550"/>
              <a:ext cx="509527" cy="498322"/>
            </a:xfrm>
            <a:custGeom>
              <a:avLst/>
              <a:gdLst>
                <a:gd name="T0" fmla="*/ 594 w 1187"/>
                <a:gd name="T1" fmla="*/ 0 h 1161"/>
                <a:gd name="T2" fmla="*/ 594 w 1187"/>
                <a:gd name="T3" fmla="*/ 0 h 1161"/>
                <a:gd name="T4" fmla="*/ 0 w 1187"/>
                <a:gd name="T5" fmla="*/ 592 h 1161"/>
                <a:gd name="T6" fmla="*/ 406 w 1187"/>
                <a:gd name="T7" fmla="*/ 1155 h 1161"/>
                <a:gd name="T8" fmla="*/ 446 w 1187"/>
                <a:gd name="T9" fmla="*/ 1126 h 1161"/>
                <a:gd name="T10" fmla="*/ 445 w 1187"/>
                <a:gd name="T11" fmla="*/ 1016 h 1161"/>
                <a:gd name="T12" fmla="*/ 246 w 1187"/>
                <a:gd name="T13" fmla="*/ 946 h 1161"/>
                <a:gd name="T14" fmla="*/ 179 w 1187"/>
                <a:gd name="T15" fmla="*/ 859 h 1161"/>
                <a:gd name="T16" fmla="*/ 184 w 1187"/>
                <a:gd name="T17" fmla="*/ 823 h 1161"/>
                <a:gd name="T18" fmla="*/ 274 w 1187"/>
                <a:gd name="T19" fmla="*/ 884 h 1161"/>
                <a:gd name="T20" fmla="*/ 448 w 1187"/>
                <a:gd name="T21" fmla="*/ 934 h 1161"/>
                <a:gd name="T22" fmla="*/ 485 w 1187"/>
                <a:gd name="T23" fmla="*/ 854 h 1161"/>
                <a:gd name="T24" fmla="*/ 215 w 1187"/>
                <a:gd name="T25" fmla="*/ 561 h 1161"/>
                <a:gd name="T26" fmla="*/ 276 w 1187"/>
                <a:gd name="T27" fmla="*/ 402 h 1161"/>
                <a:gd name="T28" fmla="*/ 282 w 1187"/>
                <a:gd name="T29" fmla="*/ 245 h 1161"/>
                <a:gd name="T30" fmla="*/ 445 w 1187"/>
                <a:gd name="T31" fmla="*/ 305 h 1161"/>
                <a:gd name="T32" fmla="*/ 594 w 1187"/>
                <a:gd name="T33" fmla="*/ 285 h 1161"/>
                <a:gd name="T34" fmla="*/ 742 w 1187"/>
                <a:gd name="T35" fmla="*/ 305 h 1161"/>
                <a:gd name="T36" fmla="*/ 906 w 1187"/>
                <a:gd name="T37" fmla="*/ 245 h 1161"/>
                <a:gd name="T38" fmla="*/ 911 w 1187"/>
                <a:gd name="T39" fmla="*/ 402 h 1161"/>
                <a:gd name="T40" fmla="*/ 972 w 1187"/>
                <a:gd name="T41" fmla="*/ 561 h 1161"/>
                <a:gd name="T42" fmla="*/ 701 w 1187"/>
                <a:gd name="T43" fmla="*/ 853 h 1161"/>
                <a:gd name="T44" fmla="*/ 741 w 1187"/>
                <a:gd name="T45" fmla="*/ 963 h 1161"/>
                <a:gd name="T46" fmla="*/ 740 w 1187"/>
                <a:gd name="T47" fmla="*/ 1126 h 1161"/>
                <a:gd name="T48" fmla="*/ 782 w 1187"/>
                <a:gd name="T49" fmla="*/ 1155 h 1161"/>
                <a:gd name="T50" fmla="*/ 1187 w 1187"/>
                <a:gd name="T51" fmla="*/ 592 h 1161"/>
                <a:gd name="T52" fmla="*/ 594 w 1187"/>
                <a:gd name="T53"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7" h="1161">
                  <a:moveTo>
                    <a:pt x="594" y="0"/>
                  </a:moveTo>
                  <a:cubicBezTo>
                    <a:pt x="594" y="0"/>
                    <a:pt x="594" y="0"/>
                    <a:pt x="594" y="0"/>
                  </a:cubicBezTo>
                  <a:cubicBezTo>
                    <a:pt x="265" y="0"/>
                    <a:pt x="0" y="264"/>
                    <a:pt x="0" y="592"/>
                  </a:cubicBezTo>
                  <a:cubicBezTo>
                    <a:pt x="0" y="854"/>
                    <a:pt x="170" y="1077"/>
                    <a:pt x="406" y="1155"/>
                  </a:cubicBezTo>
                  <a:cubicBezTo>
                    <a:pt x="435" y="1161"/>
                    <a:pt x="446" y="1142"/>
                    <a:pt x="446" y="1126"/>
                  </a:cubicBezTo>
                  <a:cubicBezTo>
                    <a:pt x="446" y="1112"/>
                    <a:pt x="445" y="1066"/>
                    <a:pt x="445" y="1016"/>
                  </a:cubicBezTo>
                  <a:cubicBezTo>
                    <a:pt x="280" y="1052"/>
                    <a:pt x="246" y="946"/>
                    <a:pt x="246" y="946"/>
                  </a:cubicBezTo>
                  <a:cubicBezTo>
                    <a:pt x="218" y="877"/>
                    <a:pt x="179" y="859"/>
                    <a:pt x="179" y="859"/>
                  </a:cubicBezTo>
                  <a:cubicBezTo>
                    <a:pt x="125" y="822"/>
                    <a:pt x="184" y="823"/>
                    <a:pt x="184" y="823"/>
                  </a:cubicBezTo>
                  <a:cubicBezTo>
                    <a:pt x="243" y="827"/>
                    <a:pt x="274" y="884"/>
                    <a:pt x="274" y="884"/>
                  </a:cubicBezTo>
                  <a:cubicBezTo>
                    <a:pt x="327" y="975"/>
                    <a:pt x="414" y="948"/>
                    <a:pt x="448" y="934"/>
                  </a:cubicBezTo>
                  <a:cubicBezTo>
                    <a:pt x="453" y="895"/>
                    <a:pt x="468" y="869"/>
                    <a:pt x="485" y="854"/>
                  </a:cubicBezTo>
                  <a:cubicBezTo>
                    <a:pt x="353" y="839"/>
                    <a:pt x="215" y="789"/>
                    <a:pt x="215" y="561"/>
                  </a:cubicBezTo>
                  <a:cubicBezTo>
                    <a:pt x="215" y="496"/>
                    <a:pt x="237" y="443"/>
                    <a:pt x="276" y="402"/>
                  </a:cubicBezTo>
                  <a:cubicBezTo>
                    <a:pt x="269" y="387"/>
                    <a:pt x="249" y="327"/>
                    <a:pt x="282" y="245"/>
                  </a:cubicBezTo>
                  <a:cubicBezTo>
                    <a:pt x="282" y="245"/>
                    <a:pt x="331" y="229"/>
                    <a:pt x="445" y="305"/>
                  </a:cubicBezTo>
                  <a:cubicBezTo>
                    <a:pt x="492" y="293"/>
                    <a:pt x="543" y="286"/>
                    <a:pt x="594" y="285"/>
                  </a:cubicBezTo>
                  <a:cubicBezTo>
                    <a:pt x="644" y="286"/>
                    <a:pt x="695" y="293"/>
                    <a:pt x="742" y="305"/>
                  </a:cubicBezTo>
                  <a:cubicBezTo>
                    <a:pt x="855" y="229"/>
                    <a:pt x="906" y="245"/>
                    <a:pt x="906" y="245"/>
                  </a:cubicBezTo>
                  <a:cubicBezTo>
                    <a:pt x="937" y="327"/>
                    <a:pt x="917" y="387"/>
                    <a:pt x="911" y="402"/>
                  </a:cubicBezTo>
                  <a:cubicBezTo>
                    <a:pt x="949" y="443"/>
                    <a:pt x="972" y="496"/>
                    <a:pt x="972" y="561"/>
                  </a:cubicBezTo>
                  <a:cubicBezTo>
                    <a:pt x="972" y="789"/>
                    <a:pt x="833" y="839"/>
                    <a:pt x="701" y="853"/>
                  </a:cubicBezTo>
                  <a:cubicBezTo>
                    <a:pt x="723" y="872"/>
                    <a:pt x="741" y="908"/>
                    <a:pt x="741" y="963"/>
                  </a:cubicBezTo>
                  <a:cubicBezTo>
                    <a:pt x="741" y="1043"/>
                    <a:pt x="740" y="1107"/>
                    <a:pt x="740" y="1126"/>
                  </a:cubicBezTo>
                  <a:cubicBezTo>
                    <a:pt x="740" y="1142"/>
                    <a:pt x="751" y="1161"/>
                    <a:pt x="782" y="1155"/>
                  </a:cubicBezTo>
                  <a:cubicBezTo>
                    <a:pt x="1017" y="1076"/>
                    <a:pt x="1187" y="854"/>
                    <a:pt x="1187" y="592"/>
                  </a:cubicBezTo>
                  <a:cubicBezTo>
                    <a:pt x="1187" y="264"/>
                    <a:pt x="921" y="0"/>
                    <a:pt x="5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6" name="Freeform 6">
              <a:extLst>
                <a:ext uri="{FF2B5EF4-FFF2-40B4-BE49-F238E27FC236}">
                  <a16:creationId xmlns:a16="http://schemas.microsoft.com/office/drawing/2014/main" id="{AC65ED0C-7518-4A79-AD3F-B04EE07B6954}"/>
                </a:ext>
              </a:extLst>
            </p:cNvPr>
            <p:cNvSpPr>
              <a:spLocks/>
            </p:cNvSpPr>
            <p:nvPr userDrawn="1"/>
          </p:nvSpPr>
          <p:spPr bwMode="auto">
            <a:xfrm>
              <a:off x="3903803" y="4760774"/>
              <a:ext cx="7550" cy="6333"/>
            </a:xfrm>
            <a:custGeom>
              <a:avLst/>
              <a:gdLst>
                <a:gd name="T0" fmla="*/ 16 w 18"/>
                <a:gd name="T1" fmla="*/ 11 h 15"/>
                <a:gd name="T2" fmla="*/ 16 w 18"/>
                <a:gd name="T3" fmla="*/ 11 h 15"/>
                <a:gd name="T4" fmla="*/ 7 w 18"/>
                <a:gd name="T5" fmla="*/ 13 h 15"/>
                <a:gd name="T6" fmla="*/ 1 w 18"/>
                <a:gd name="T7" fmla="*/ 4 h 15"/>
                <a:gd name="T8" fmla="*/ 11 w 18"/>
                <a:gd name="T9" fmla="*/ 3 h 15"/>
                <a:gd name="T10" fmla="*/ 16 w 18"/>
                <a:gd name="T11" fmla="*/ 11 h 15"/>
              </a:gdLst>
              <a:ahLst/>
              <a:cxnLst>
                <a:cxn ang="0">
                  <a:pos x="T0" y="T1"/>
                </a:cxn>
                <a:cxn ang="0">
                  <a:pos x="T2" y="T3"/>
                </a:cxn>
                <a:cxn ang="0">
                  <a:pos x="T4" y="T5"/>
                </a:cxn>
                <a:cxn ang="0">
                  <a:pos x="T6" y="T7"/>
                </a:cxn>
                <a:cxn ang="0">
                  <a:pos x="T8" y="T9"/>
                </a:cxn>
                <a:cxn ang="0">
                  <a:pos x="T10" y="T11"/>
                </a:cxn>
              </a:cxnLst>
              <a:rect l="0" t="0" r="r" b="b"/>
              <a:pathLst>
                <a:path w="18" h="15">
                  <a:moveTo>
                    <a:pt x="16" y="11"/>
                  </a:moveTo>
                  <a:cubicBezTo>
                    <a:pt x="16" y="11"/>
                    <a:pt x="16" y="11"/>
                    <a:pt x="16" y="11"/>
                  </a:cubicBezTo>
                  <a:cubicBezTo>
                    <a:pt x="15" y="14"/>
                    <a:pt x="10" y="15"/>
                    <a:pt x="7" y="13"/>
                  </a:cubicBezTo>
                  <a:cubicBezTo>
                    <a:pt x="2" y="11"/>
                    <a:pt x="0" y="7"/>
                    <a:pt x="1" y="4"/>
                  </a:cubicBezTo>
                  <a:cubicBezTo>
                    <a:pt x="2" y="1"/>
                    <a:pt x="7" y="0"/>
                    <a:pt x="11" y="3"/>
                  </a:cubicBezTo>
                  <a:cubicBezTo>
                    <a:pt x="15" y="4"/>
                    <a:pt x="18" y="9"/>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8" name="Freeform 7">
              <a:extLst>
                <a:ext uri="{FF2B5EF4-FFF2-40B4-BE49-F238E27FC236}">
                  <a16:creationId xmlns:a16="http://schemas.microsoft.com/office/drawing/2014/main" id="{43F7B719-92E3-4DB7-9315-989F73922885}"/>
                </a:ext>
              </a:extLst>
            </p:cNvPr>
            <p:cNvSpPr>
              <a:spLocks/>
            </p:cNvSpPr>
            <p:nvPr userDrawn="1"/>
          </p:nvSpPr>
          <p:spPr bwMode="auto">
            <a:xfrm>
              <a:off x="3914033" y="4769299"/>
              <a:ext cx="8037" cy="9012"/>
            </a:xfrm>
            <a:custGeom>
              <a:avLst/>
              <a:gdLst>
                <a:gd name="T0" fmla="*/ 17 w 19"/>
                <a:gd name="T1" fmla="*/ 18 h 21"/>
                <a:gd name="T2" fmla="*/ 17 w 19"/>
                <a:gd name="T3" fmla="*/ 18 h 21"/>
                <a:gd name="T4" fmla="*/ 5 w 19"/>
                <a:gd name="T5" fmla="*/ 16 h 21"/>
                <a:gd name="T6" fmla="*/ 3 w 19"/>
                <a:gd name="T7" fmla="*/ 3 h 21"/>
                <a:gd name="T8" fmla="*/ 15 w 19"/>
                <a:gd name="T9" fmla="*/ 6 h 21"/>
                <a:gd name="T10" fmla="*/ 17 w 19"/>
                <a:gd name="T11" fmla="*/ 18 h 21"/>
              </a:gdLst>
              <a:ahLst/>
              <a:cxnLst>
                <a:cxn ang="0">
                  <a:pos x="T0" y="T1"/>
                </a:cxn>
                <a:cxn ang="0">
                  <a:pos x="T2" y="T3"/>
                </a:cxn>
                <a:cxn ang="0">
                  <a:pos x="T4" y="T5"/>
                </a:cxn>
                <a:cxn ang="0">
                  <a:pos x="T6" y="T7"/>
                </a:cxn>
                <a:cxn ang="0">
                  <a:pos x="T8" y="T9"/>
                </a:cxn>
                <a:cxn ang="0">
                  <a:pos x="T10" y="T11"/>
                </a:cxn>
              </a:cxnLst>
              <a:rect l="0" t="0" r="r" b="b"/>
              <a:pathLst>
                <a:path w="19" h="21">
                  <a:moveTo>
                    <a:pt x="17" y="18"/>
                  </a:moveTo>
                  <a:cubicBezTo>
                    <a:pt x="17" y="18"/>
                    <a:pt x="17" y="18"/>
                    <a:pt x="17" y="18"/>
                  </a:cubicBezTo>
                  <a:cubicBezTo>
                    <a:pt x="14" y="21"/>
                    <a:pt x="8" y="19"/>
                    <a:pt x="5" y="16"/>
                  </a:cubicBezTo>
                  <a:cubicBezTo>
                    <a:pt x="0" y="11"/>
                    <a:pt x="0" y="5"/>
                    <a:pt x="3" y="3"/>
                  </a:cubicBezTo>
                  <a:cubicBezTo>
                    <a:pt x="5" y="0"/>
                    <a:pt x="11" y="2"/>
                    <a:pt x="15" y="6"/>
                  </a:cubicBezTo>
                  <a:cubicBezTo>
                    <a:pt x="19" y="10"/>
                    <a:pt x="19" y="16"/>
                    <a:pt x="1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9" name="Freeform 8">
              <a:extLst>
                <a:ext uri="{FF2B5EF4-FFF2-40B4-BE49-F238E27FC236}">
                  <a16:creationId xmlns:a16="http://schemas.microsoft.com/office/drawing/2014/main" id="{1F23C27F-56F2-4718-AC1A-AC11F1B13694}"/>
                </a:ext>
              </a:extLst>
            </p:cNvPr>
            <p:cNvSpPr>
              <a:spLocks/>
            </p:cNvSpPr>
            <p:nvPr userDrawn="1"/>
          </p:nvSpPr>
          <p:spPr bwMode="auto">
            <a:xfrm>
              <a:off x="3924019" y="4782451"/>
              <a:ext cx="9012" cy="10473"/>
            </a:xfrm>
            <a:custGeom>
              <a:avLst/>
              <a:gdLst>
                <a:gd name="T0" fmla="*/ 17 w 21"/>
                <a:gd name="T1" fmla="*/ 22 h 24"/>
                <a:gd name="T2" fmla="*/ 17 w 21"/>
                <a:gd name="T3" fmla="*/ 22 h 24"/>
                <a:gd name="T4" fmla="*/ 4 w 21"/>
                <a:gd name="T5" fmla="*/ 16 h 24"/>
                <a:gd name="T6" fmla="*/ 4 w 21"/>
                <a:gd name="T7" fmla="*/ 2 h 24"/>
                <a:gd name="T8" fmla="*/ 17 w 21"/>
                <a:gd name="T9" fmla="*/ 7 h 24"/>
                <a:gd name="T10" fmla="*/ 17 w 21"/>
                <a:gd name="T11" fmla="*/ 22 h 24"/>
              </a:gdLst>
              <a:ahLst/>
              <a:cxnLst>
                <a:cxn ang="0">
                  <a:pos x="T0" y="T1"/>
                </a:cxn>
                <a:cxn ang="0">
                  <a:pos x="T2" y="T3"/>
                </a:cxn>
                <a:cxn ang="0">
                  <a:pos x="T4" y="T5"/>
                </a:cxn>
                <a:cxn ang="0">
                  <a:pos x="T6" y="T7"/>
                </a:cxn>
                <a:cxn ang="0">
                  <a:pos x="T8" y="T9"/>
                </a:cxn>
                <a:cxn ang="0">
                  <a:pos x="T10" y="T11"/>
                </a:cxn>
              </a:cxnLst>
              <a:rect l="0" t="0" r="r" b="b"/>
              <a:pathLst>
                <a:path w="21" h="24">
                  <a:moveTo>
                    <a:pt x="17" y="22"/>
                  </a:moveTo>
                  <a:cubicBezTo>
                    <a:pt x="17" y="22"/>
                    <a:pt x="17" y="22"/>
                    <a:pt x="17" y="22"/>
                  </a:cubicBezTo>
                  <a:cubicBezTo>
                    <a:pt x="13" y="24"/>
                    <a:pt x="8" y="22"/>
                    <a:pt x="4" y="16"/>
                  </a:cubicBezTo>
                  <a:cubicBezTo>
                    <a:pt x="0" y="11"/>
                    <a:pt x="0" y="5"/>
                    <a:pt x="4" y="2"/>
                  </a:cubicBezTo>
                  <a:cubicBezTo>
                    <a:pt x="8" y="0"/>
                    <a:pt x="13" y="2"/>
                    <a:pt x="17" y="7"/>
                  </a:cubicBezTo>
                  <a:cubicBezTo>
                    <a:pt x="21" y="13"/>
                    <a:pt x="21" y="19"/>
                    <a:pt x="1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0" name="Freeform 9">
              <a:extLst>
                <a:ext uri="{FF2B5EF4-FFF2-40B4-BE49-F238E27FC236}">
                  <a16:creationId xmlns:a16="http://schemas.microsoft.com/office/drawing/2014/main" id="{787A8BA7-69C6-4142-AF62-1B435F54CD33}"/>
                </a:ext>
              </a:extLst>
            </p:cNvPr>
            <p:cNvSpPr>
              <a:spLocks/>
            </p:cNvSpPr>
            <p:nvPr userDrawn="1"/>
          </p:nvSpPr>
          <p:spPr bwMode="auto">
            <a:xfrm>
              <a:off x="3935466" y="4796821"/>
              <a:ext cx="11204" cy="10717"/>
            </a:xfrm>
            <a:custGeom>
              <a:avLst/>
              <a:gdLst>
                <a:gd name="T0" fmla="*/ 22 w 26"/>
                <a:gd name="T1" fmla="*/ 22 h 25"/>
                <a:gd name="T2" fmla="*/ 22 w 26"/>
                <a:gd name="T3" fmla="*/ 22 h 25"/>
                <a:gd name="T4" fmla="*/ 7 w 26"/>
                <a:gd name="T5" fmla="*/ 19 h 25"/>
                <a:gd name="T6" fmla="*/ 3 w 26"/>
                <a:gd name="T7" fmla="*/ 4 h 25"/>
                <a:gd name="T8" fmla="*/ 19 w 26"/>
                <a:gd name="T9" fmla="*/ 6 h 25"/>
                <a:gd name="T10" fmla="*/ 22 w 26"/>
                <a:gd name="T11" fmla="*/ 22 h 25"/>
              </a:gdLst>
              <a:ahLst/>
              <a:cxnLst>
                <a:cxn ang="0">
                  <a:pos x="T0" y="T1"/>
                </a:cxn>
                <a:cxn ang="0">
                  <a:pos x="T2" y="T3"/>
                </a:cxn>
                <a:cxn ang="0">
                  <a:pos x="T4" y="T5"/>
                </a:cxn>
                <a:cxn ang="0">
                  <a:pos x="T6" y="T7"/>
                </a:cxn>
                <a:cxn ang="0">
                  <a:pos x="T8" y="T9"/>
                </a:cxn>
                <a:cxn ang="0">
                  <a:pos x="T10" y="T11"/>
                </a:cxn>
              </a:cxnLst>
              <a:rect l="0" t="0" r="r" b="b"/>
              <a:pathLst>
                <a:path w="26" h="25">
                  <a:moveTo>
                    <a:pt x="22" y="22"/>
                  </a:moveTo>
                  <a:cubicBezTo>
                    <a:pt x="22" y="22"/>
                    <a:pt x="22" y="22"/>
                    <a:pt x="22" y="22"/>
                  </a:cubicBezTo>
                  <a:cubicBezTo>
                    <a:pt x="19" y="25"/>
                    <a:pt x="12" y="24"/>
                    <a:pt x="7" y="19"/>
                  </a:cubicBezTo>
                  <a:cubicBezTo>
                    <a:pt x="2" y="14"/>
                    <a:pt x="0" y="8"/>
                    <a:pt x="3" y="4"/>
                  </a:cubicBezTo>
                  <a:cubicBezTo>
                    <a:pt x="7" y="0"/>
                    <a:pt x="14" y="1"/>
                    <a:pt x="19" y="6"/>
                  </a:cubicBezTo>
                  <a:cubicBezTo>
                    <a:pt x="24" y="11"/>
                    <a:pt x="26" y="18"/>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1" name="Freeform 10">
              <a:extLst>
                <a:ext uri="{FF2B5EF4-FFF2-40B4-BE49-F238E27FC236}">
                  <a16:creationId xmlns:a16="http://schemas.microsoft.com/office/drawing/2014/main" id="{D3B3D2A1-3CA5-400C-833C-9769FA3A1E5F}"/>
                </a:ext>
              </a:extLst>
            </p:cNvPr>
            <p:cNvSpPr>
              <a:spLocks/>
            </p:cNvSpPr>
            <p:nvPr userDrawn="1"/>
          </p:nvSpPr>
          <p:spPr bwMode="auto">
            <a:xfrm>
              <a:off x="3952759" y="4807781"/>
              <a:ext cx="11934" cy="9499"/>
            </a:xfrm>
            <a:custGeom>
              <a:avLst/>
              <a:gdLst>
                <a:gd name="T0" fmla="*/ 26 w 28"/>
                <a:gd name="T1" fmla="*/ 15 h 22"/>
                <a:gd name="T2" fmla="*/ 26 w 28"/>
                <a:gd name="T3" fmla="*/ 15 h 22"/>
                <a:gd name="T4" fmla="*/ 11 w 28"/>
                <a:gd name="T5" fmla="*/ 19 h 22"/>
                <a:gd name="T6" fmla="*/ 2 w 28"/>
                <a:gd name="T7" fmla="*/ 8 h 22"/>
                <a:gd name="T8" fmla="*/ 16 w 28"/>
                <a:gd name="T9" fmla="*/ 2 h 22"/>
                <a:gd name="T10" fmla="*/ 26 w 28"/>
                <a:gd name="T11" fmla="*/ 15 h 22"/>
              </a:gdLst>
              <a:ahLst/>
              <a:cxnLst>
                <a:cxn ang="0">
                  <a:pos x="T0" y="T1"/>
                </a:cxn>
                <a:cxn ang="0">
                  <a:pos x="T2" y="T3"/>
                </a:cxn>
                <a:cxn ang="0">
                  <a:pos x="T4" y="T5"/>
                </a:cxn>
                <a:cxn ang="0">
                  <a:pos x="T6" y="T7"/>
                </a:cxn>
                <a:cxn ang="0">
                  <a:pos x="T8" y="T9"/>
                </a:cxn>
                <a:cxn ang="0">
                  <a:pos x="T10" y="T11"/>
                </a:cxn>
              </a:cxnLst>
              <a:rect l="0" t="0" r="r" b="b"/>
              <a:pathLst>
                <a:path w="28" h="22">
                  <a:moveTo>
                    <a:pt x="26" y="15"/>
                  </a:moveTo>
                  <a:cubicBezTo>
                    <a:pt x="26" y="15"/>
                    <a:pt x="26" y="15"/>
                    <a:pt x="26" y="15"/>
                  </a:cubicBezTo>
                  <a:cubicBezTo>
                    <a:pt x="25" y="19"/>
                    <a:pt x="18" y="22"/>
                    <a:pt x="11" y="19"/>
                  </a:cubicBezTo>
                  <a:cubicBezTo>
                    <a:pt x="5" y="17"/>
                    <a:pt x="0" y="12"/>
                    <a:pt x="2" y="8"/>
                  </a:cubicBezTo>
                  <a:cubicBezTo>
                    <a:pt x="3" y="2"/>
                    <a:pt x="10" y="0"/>
                    <a:pt x="16" y="2"/>
                  </a:cubicBezTo>
                  <a:cubicBezTo>
                    <a:pt x="23" y="5"/>
                    <a:pt x="28" y="10"/>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2" name="Freeform 11">
              <a:extLst>
                <a:ext uri="{FF2B5EF4-FFF2-40B4-BE49-F238E27FC236}">
                  <a16:creationId xmlns:a16="http://schemas.microsoft.com/office/drawing/2014/main" id="{CEDAED77-6BF6-45F9-8917-672C3B455804}"/>
                </a:ext>
              </a:extLst>
            </p:cNvPr>
            <p:cNvSpPr>
              <a:spLocks/>
            </p:cNvSpPr>
            <p:nvPr userDrawn="1"/>
          </p:nvSpPr>
          <p:spPr bwMode="auto">
            <a:xfrm>
              <a:off x="3974192" y="4811678"/>
              <a:ext cx="10717" cy="7794"/>
            </a:xfrm>
            <a:custGeom>
              <a:avLst/>
              <a:gdLst>
                <a:gd name="T0" fmla="*/ 25 w 25"/>
                <a:gd name="T1" fmla="*/ 9 h 18"/>
                <a:gd name="T2" fmla="*/ 25 w 25"/>
                <a:gd name="T3" fmla="*/ 9 h 18"/>
                <a:gd name="T4" fmla="*/ 12 w 25"/>
                <a:gd name="T5" fmla="*/ 18 h 18"/>
                <a:gd name="T6" fmla="*/ 0 w 25"/>
                <a:gd name="T7" fmla="*/ 10 h 18"/>
                <a:gd name="T8" fmla="*/ 12 w 25"/>
                <a:gd name="T9" fmla="*/ 1 h 18"/>
                <a:gd name="T10" fmla="*/ 25 w 25"/>
                <a:gd name="T11" fmla="*/ 9 h 18"/>
              </a:gdLst>
              <a:ahLst/>
              <a:cxnLst>
                <a:cxn ang="0">
                  <a:pos x="T0" y="T1"/>
                </a:cxn>
                <a:cxn ang="0">
                  <a:pos x="T2" y="T3"/>
                </a:cxn>
                <a:cxn ang="0">
                  <a:pos x="T4" y="T5"/>
                </a:cxn>
                <a:cxn ang="0">
                  <a:pos x="T6" y="T7"/>
                </a:cxn>
                <a:cxn ang="0">
                  <a:pos x="T8" y="T9"/>
                </a:cxn>
                <a:cxn ang="0">
                  <a:pos x="T10" y="T11"/>
                </a:cxn>
              </a:cxnLst>
              <a:rect l="0" t="0" r="r" b="b"/>
              <a:pathLst>
                <a:path w="25" h="18">
                  <a:moveTo>
                    <a:pt x="25" y="9"/>
                  </a:moveTo>
                  <a:cubicBezTo>
                    <a:pt x="25" y="9"/>
                    <a:pt x="25" y="9"/>
                    <a:pt x="25" y="9"/>
                  </a:cubicBezTo>
                  <a:cubicBezTo>
                    <a:pt x="25" y="14"/>
                    <a:pt x="20" y="18"/>
                    <a:pt x="12" y="18"/>
                  </a:cubicBezTo>
                  <a:cubicBezTo>
                    <a:pt x="6" y="18"/>
                    <a:pt x="0" y="14"/>
                    <a:pt x="0" y="10"/>
                  </a:cubicBezTo>
                  <a:cubicBezTo>
                    <a:pt x="0" y="4"/>
                    <a:pt x="5" y="1"/>
                    <a:pt x="12" y="1"/>
                  </a:cubicBezTo>
                  <a:cubicBezTo>
                    <a:pt x="19" y="0"/>
                    <a:pt x="25" y="4"/>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3" name="Freeform 12">
              <a:extLst>
                <a:ext uri="{FF2B5EF4-FFF2-40B4-BE49-F238E27FC236}">
                  <a16:creationId xmlns:a16="http://schemas.microsoft.com/office/drawing/2014/main" id="{BF89785C-BF5E-418C-8510-02015977610F}"/>
                </a:ext>
              </a:extLst>
            </p:cNvPr>
            <p:cNvSpPr>
              <a:spLocks/>
            </p:cNvSpPr>
            <p:nvPr userDrawn="1"/>
          </p:nvSpPr>
          <p:spPr bwMode="auto">
            <a:xfrm>
              <a:off x="3992946" y="4808755"/>
              <a:ext cx="11691" cy="9012"/>
            </a:xfrm>
            <a:custGeom>
              <a:avLst/>
              <a:gdLst>
                <a:gd name="T0" fmla="*/ 26 w 27"/>
                <a:gd name="T1" fmla="*/ 9 h 21"/>
                <a:gd name="T2" fmla="*/ 26 w 27"/>
                <a:gd name="T3" fmla="*/ 9 h 21"/>
                <a:gd name="T4" fmla="*/ 15 w 27"/>
                <a:gd name="T5" fmla="*/ 20 h 21"/>
                <a:gd name="T6" fmla="*/ 1 w 27"/>
                <a:gd name="T7" fmla="*/ 13 h 21"/>
                <a:gd name="T8" fmla="*/ 12 w 27"/>
                <a:gd name="T9" fmla="*/ 2 h 21"/>
                <a:gd name="T10" fmla="*/ 26 w 27"/>
                <a:gd name="T11" fmla="*/ 9 h 21"/>
              </a:gdLst>
              <a:ahLst/>
              <a:cxnLst>
                <a:cxn ang="0">
                  <a:pos x="T0" y="T1"/>
                </a:cxn>
                <a:cxn ang="0">
                  <a:pos x="T2" y="T3"/>
                </a:cxn>
                <a:cxn ang="0">
                  <a:pos x="T4" y="T5"/>
                </a:cxn>
                <a:cxn ang="0">
                  <a:pos x="T6" y="T7"/>
                </a:cxn>
                <a:cxn ang="0">
                  <a:pos x="T8" y="T9"/>
                </a:cxn>
                <a:cxn ang="0">
                  <a:pos x="T10" y="T11"/>
                </a:cxn>
              </a:cxnLst>
              <a:rect l="0" t="0" r="r" b="b"/>
              <a:pathLst>
                <a:path w="27" h="21">
                  <a:moveTo>
                    <a:pt x="26" y="9"/>
                  </a:moveTo>
                  <a:cubicBezTo>
                    <a:pt x="26" y="9"/>
                    <a:pt x="26" y="9"/>
                    <a:pt x="26" y="9"/>
                  </a:cubicBezTo>
                  <a:cubicBezTo>
                    <a:pt x="27" y="13"/>
                    <a:pt x="22" y="18"/>
                    <a:pt x="15" y="20"/>
                  </a:cubicBezTo>
                  <a:cubicBezTo>
                    <a:pt x="8" y="21"/>
                    <a:pt x="2" y="18"/>
                    <a:pt x="1" y="13"/>
                  </a:cubicBezTo>
                  <a:cubicBezTo>
                    <a:pt x="0" y="8"/>
                    <a:pt x="5" y="3"/>
                    <a:pt x="12" y="2"/>
                  </a:cubicBezTo>
                  <a:cubicBezTo>
                    <a:pt x="19" y="0"/>
                    <a:pt x="25" y="3"/>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grpSp>
      <p:pic>
        <p:nvPicPr>
          <p:cNvPr id="24" name="Office 365" descr="Office 365">
            <a:extLst>
              <a:ext uri="{FF2B5EF4-FFF2-40B4-BE49-F238E27FC236}">
                <a16:creationId xmlns:a16="http://schemas.microsoft.com/office/drawing/2014/main" id="{ABBEB3A3-C3C5-46E1-AC25-3A881AC5B6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906325" y="6357701"/>
            <a:ext cx="457550" cy="457550"/>
          </a:xfrm>
          <a:prstGeom prst="rect">
            <a:avLst/>
          </a:prstGeom>
        </p:spPr>
      </p:pic>
      <p:pic>
        <p:nvPicPr>
          <p:cNvPr id="25" name="Power Apps 1" descr="Power Apps">
            <a:extLst>
              <a:ext uri="{FF2B5EF4-FFF2-40B4-BE49-F238E27FC236}">
                <a16:creationId xmlns:a16="http://schemas.microsoft.com/office/drawing/2014/main" id="{B6FF0AD7-E7B2-4677-A69A-F7C23C6548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632317" y="6381408"/>
            <a:ext cx="457550" cy="457550"/>
          </a:xfrm>
          <a:prstGeom prst="rect">
            <a:avLst/>
          </a:prstGeom>
        </p:spPr>
      </p:pic>
      <p:grpSp>
        <p:nvGrpSpPr>
          <p:cNvPr id="26" name="broad application support" descr="broad application support">
            <a:extLst>
              <a:ext uri="{FF2B5EF4-FFF2-40B4-BE49-F238E27FC236}">
                <a16:creationId xmlns:a16="http://schemas.microsoft.com/office/drawing/2014/main" id="{C7D4F899-08D3-4A5B-A6C8-FE04EECD3EBA}"/>
              </a:ext>
            </a:extLst>
          </p:cNvPr>
          <p:cNvGrpSpPr/>
          <p:nvPr/>
        </p:nvGrpSpPr>
        <p:grpSpPr>
          <a:xfrm>
            <a:off x="20983067" y="6409843"/>
            <a:ext cx="443543" cy="261457"/>
            <a:chOff x="6313882" y="1370180"/>
            <a:chExt cx="443543" cy="261457"/>
          </a:xfrm>
        </p:grpSpPr>
        <p:sp>
          <p:nvSpPr>
            <p:cNvPr id="27" name="Freeform 907">
              <a:extLst>
                <a:ext uri="{FF2B5EF4-FFF2-40B4-BE49-F238E27FC236}">
                  <a16:creationId xmlns:a16="http://schemas.microsoft.com/office/drawing/2014/main" id="{78CBC093-E151-4708-8C78-927D2F651A6E}"/>
                </a:ext>
              </a:extLst>
            </p:cNvPr>
            <p:cNvSpPr>
              <a:spLocks/>
            </p:cNvSpPr>
            <p:nvPr/>
          </p:nvSpPr>
          <p:spPr bwMode="auto">
            <a:xfrm>
              <a:off x="6313882" y="1370180"/>
              <a:ext cx="443543" cy="261457"/>
            </a:xfrm>
            <a:custGeom>
              <a:avLst/>
              <a:gdLst>
                <a:gd name="T0" fmla="*/ 382 w 384"/>
                <a:gd name="T1" fmla="*/ 159 h 228"/>
                <a:gd name="T2" fmla="*/ 382 w 384"/>
                <a:gd name="T3" fmla="*/ 156 h 228"/>
                <a:gd name="T4" fmla="*/ 384 w 384"/>
                <a:gd name="T5" fmla="*/ 139 h 228"/>
                <a:gd name="T6" fmla="*/ 297 w 384"/>
                <a:gd name="T7" fmla="*/ 51 h 228"/>
                <a:gd name="T8" fmla="*/ 278 w 384"/>
                <a:gd name="T9" fmla="*/ 53 h 228"/>
                <a:gd name="T10" fmla="*/ 184 w 384"/>
                <a:gd name="T11" fmla="*/ 0 h 228"/>
                <a:gd name="T12" fmla="*/ 73 w 384"/>
                <a:gd name="T13" fmla="*/ 114 h 228"/>
                <a:gd name="T14" fmla="*/ 73 w 384"/>
                <a:gd name="T15" fmla="*/ 119 h 228"/>
                <a:gd name="T16" fmla="*/ 55 w 384"/>
                <a:gd name="T17" fmla="*/ 116 h 228"/>
                <a:gd name="T18" fmla="*/ 0 w 384"/>
                <a:gd name="T19" fmla="*/ 172 h 228"/>
                <a:gd name="T20" fmla="*/ 49 w 384"/>
                <a:gd name="T21" fmla="*/ 227 h 228"/>
                <a:gd name="T22" fmla="*/ 297 w 384"/>
                <a:gd name="T23" fmla="*/ 228 h 228"/>
                <a:gd name="T24" fmla="*/ 373 w 384"/>
                <a:gd name="T25" fmla="*/ 182 h 228"/>
                <a:gd name="T26" fmla="*/ 374 w 384"/>
                <a:gd name="T27" fmla="*/ 180 h 228"/>
                <a:gd name="T28" fmla="*/ 382 w 384"/>
                <a:gd name="T29" fmla="*/ 15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228">
                  <a:moveTo>
                    <a:pt x="382" y="159"/>
                  </a:moveTo>
                  <a:cubicBezTo>
                    <a:pt x="382" y="158"/>
                    <a:pt x="382" y="157"/>
                    <a:pt x="382" y="156"/>
                  </a:cubicBezTo>
                  <a:cubicBezTo>
                    <a:pt x="383" y="151"/>
                    <a:pt x="384" y="145"/>
                    <a:pt x="384" y="139"/>
                  </a:cubicBezTo>
                  <a:cubicBezTo>
                    <a:pt x="384" y="90"/>
                    <a:pt x="345" y="51"/>
                    <a:pt x="297" y="51"/>
                  </a:cubicBezTo>
                  <a:cubicBezTo>
                    <a:pt x="291" y="51"/>
                    <a:pt x="284" y="52"/>
                    <a:pt x="278" y="53"/>
                  </a:cubicBezTo>
                  <a:cubicBezTo>
                    <a:pt x="258" y="21"/>
                    <a:pt x="224" y="0"/>
                    <a:pt x="184" y="0"/>
                  </a:cubicBezTo>
                  <a:cubicBezTo>
                    <a:pt x="122" y="0"/>
                    <a:pt x="73" y="51"/>
                    <a:pt x="73" y="114"/>
                  </a:cubicBezTo>
                  <a:cubicBezTo>
                    <a:pt x="73" y="116"/>
                    <a:pt x="73" y="117"/>
                    <a:pt x="73" y="119"/>
                  </a:cubicBezTo>
                  <a:cubicBezTo>
                    <a:pt x="67" y="117"/>
                    <a:pt x="61" y="116"/>
                    <a:pt x="55" y="116"/>
                  </a:cubicBezTo>
                  <a:cubicBezTo>
                    <a:pt x="25" y="116"/>
                    <a:pt x="0" y="141"/>
                    <a:pt x="0" y="172"/>
                  </a:cubicBezTo>
                  <a:cubicBezTo>
                    <a:pt x="0" y="201"/>
                    <a:pt x="22" y="225"/>
                    <a:pt x="49" y="227"/>
                  </a:cubicBezTo>
                  <a:cubicBezTo>
                    <a:pt x="297" y="228"/>
                    <a:pt x="297" y="228"/>
                    <a:pt x="297" y="228"/>
                  </a:cubicBezTo>
                  <a:cubicBezTo>
                    <a:pt x="330" y="228"/>
                    <a:pt x="358" y="210"/>
                    <a:pt x="373" y="182"/>
                  </a:cubicBezTo>
                  <a:cubicBezTo>
                    <a:pt x="373" y="182"/>
                    <a:pt x="374" y="181"/>
                    <a:pt x="374" y="180"/>
                  </a:cubicBezTo>
                  <a:cubicBezTo>
                    <a:pt x="377" y="175"/>
                    <a:pt x="380" y="168"/>
                    <a:pt x="382" y="15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908">
              <a:extLst>
                <a:ext uri="{FF2B5EF4-FFF2-40B4-BE49-F238E27FC236}">
                  <a16:creationId xmlns:a16="http://schemas.microsoft.com/office/drawing/2014/main" id="{D57EE49A-921E-4E6C-971E-14887DC0E339}"/>
                </a:ext>
              </a:extLst>
            </p:cNvPr>
            <p:cNvSpPr>
              <a:spLocks/>
            </p:cNvSpPr>
            <p:nvPr/>
          </p:nvSpPr>
          <p:spPr bwMode="auto">
            <a:xfrm>
              <a:off x="6453948" y="1416869"/>
              <a:ext cx="163410" cy="166524"/>
            </a:xfrm>
            <a:custGeom>
              <a:avLst/>
              <a:gdLst>
                <a:gd name="T0" fmla="*/ 142 w 142"/>
                <a:gd name="T1" fmla="*/ 80 h 145"/>
                <a:gd name="T2" fmla="*/ 142 w 142"/>
                <a:gd name="T3" fmla="*/ 65 h 145"/>
                <a:gd name="T4" fmla="*/ 127 w 142"/>
                <a:gd name="T5" fmla="*/ 65 h 145"/>
                <a:gd name="T6" fmla="*/ 116 w 142"/>
                <a:gd name="T7" fmla="*/ 38 h 145"/>
                <a:gd name="T8" fmla="*/ 127 w 142"/>
                <a:gd name="T9" fmla="*/ 27 h 145"/>
                <a:gd name="T10" fmla="*/ 116 w 142"/>
                <a:gd name="T11" fmla="*/ 16 h 145"/>
                <a:gd name="T12" fmla="*/ 105 w 142"/>
                <a:gd name="T13" fmla="*/ 27 h 145"/>
                <a:gd name="T14" fmla="*/ 79 w 142"/>
                <a:gd name="T15" fmla="*/ 16 h 145"/>
                <a:gd name="T16" fmla="*/ 79 w 142"/>
                <a:gd name="T17" fmla="*/ 0 h 145"/>
                <a:gd name="T18" fmla="*/ 64 w 142"/>
                <a:gd name="T19" fmla="*/ 0 h 145"/>
                <a:gd name="T20" fmla="*/ 64 w 142"/>
                <a:gd name="T21" fmla="*/ 16 h 145"/>
                <a:gd name="T22" fmla="*/ 37 w 142"/>
                <a:gd name="T23" fmla="*/ 27 h 145"/>
                <a:gd name="T24" fmla="*/ 27 w 142"/>
                <a:gd name="T25" fmla="*/ 16 h 145"/>
                <a:gd name="T26" fmla="*/ 16 w 142"/>
                <a:gd name="T27" fmla="*/ 27 h 145"/>
                <a:gd name="T28" fmla="*/ 27 w 142"/>
                <a:gd name="T29" fmla="*/ 38 h 145"/>
                <a:gd name="T30" fmla="*/ 16 w 142"/>
                <a:gd name="T31" fmla="*/ 65 h 145"/>
                <a:gd name="T32" fmla="*/ 0 w 142"/>
                <a:gd name="T33" fmla="*/ 65 h 145"/>
                <a:gd name="T34" fmla="*/ 0 w 142"/>
                <a:gd name="T35" fmla="*/ 81 h 145"/>
                <a:gd name="T36" fmla="*/ 16 w 142"/>
                <a:gd name="T37" fmla="*/ 81 h 145"/>
                <a:gd name="T38" fmla="*/ 27 w 142"/>
                <a:gd name="T39" fmla="*/ 108 h 145"/>
                <a:gd name="T40" fmla="*/ 16 w 142"/>
                <a:gd name="T41" fmla="*/ 119 h 145"/>
                <a:gd name="T42" fmla="*/ 27 w 142"/>
                <a:gd name="T43" fmla="*/ 130 h 145"/>
                <a:gd name="T44" fmla="*/ 37 w 142"/>
                <a:gd name="T45" fmla="*/ 118 h 145"/>
                <a:gd name="T46" fmla="*/ 64 w 142"/>
                <a:gd name="T47" fmla="*/ 130 h 145"/>
                <a:gd name="T48" fmla="*/ 64 w 142"/>
                <a:gd name="T49" fmla="*/ 145 h 145"/>
                <a:gd name="T50" fmla="*/ 79 w 142"/>
                <a:gd name="T51" fmla="*/ 145 h 145"/>
                <a:gd name="T52" fmla="*/ 79 w 142"/>
                <a:gd name="T53" fmla="*/ 130 h 145"/>
                <a:gd name="T54" fmla="*/ 105 w 142"/>
                <a:gd name="T55" fmla="*/ 118 h 145"/>
                <a:gd name="T56" fmla="*/ 116 w 142"/>
                <a:gd name="T57" fmla="*/ 130 h 145"/>
                <a:gd name="T58" fmla="*/ 127 w 142"/>
                <a:gd name="T59" fmla="*/ 119 h 145"/>
                <a:gd name="T60" fmla="*/ 116 w 142"/>
                <a:gd name="T61" fmla="*/ 108 h 145"/>
                <a:gd name="T62" fmla="*/ 127 w 142"/>
                <a:gd name="T63" fmla="*/ 81 h 145"/>
                <a:gd name="T64" fmla="*/ 142 w 142"/>
                <a:gd name="T65" fmla="*/ 81 h 145"/>
                <a:gd name="T66" fmla="*/ 142 w 142"/>
                <a:gd name="T67" fmla="*/ 8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45">
                  <a:moveTo>
                    <a:pt x="142" y="80"/>
                  </a:moveTo>
                  <a:cubicBezTo>
                    <a:pt x="142" y="65"/>
                    <a:pt x="142" y="65"/>
                    <a:pt x="142" y="65"/>
                  </a:cubicBezTo>
                  <a:cubicBezTo>
                    <a:pt x="127" y="65"/>
                    <a:pt x="127" y="65"/>
                    <a:pt x="127" y="65"/>
                  </a:cubicBezTo>
                  <a:cubicBezTo>
                    <a:pt x="126" y="55"/>
                    <a:pt x="122" y="46"/>
                    <a:pt x="116" y="38"/>
                  </a:cubicBezTo>
                  <a:cubicBezTo>
                    <a:pt x="127" y="27"/>
                    <a:pt x="127" y="27"/>
                    <a:pt x="127" y="27"/>
                  </a:cubicBezTo>
                  <a:cubicBezTo>
                    <a:pt x="116" y="16"/>
                    <a:pt x="116" y="16"/>
                    <a:pt x="116" y="16"/>
                  </a:cubicBezTo>
                  <a:cubicBezTo>
                    <a:pt x="105" y="27"/>
                    <a:pt x="105" y="27"/>
                    <a:pt x="105" y="27"/>
                  </a:cubicBezTo>
                  <a:cubicBezTo>
                    <a:pt x="98" y="21"/>
                    <a:pt x="89" y="17"/>
                    <a:pt x="79" y="16"/>
                  </a:cubicBezTo>
                  <a:cubicBezTo>
                    <a:pt x="79" y="0"/>
                    <a:pt x="79" y="0"/>
                    <a:pt x="79" y="0"/>
                  </a:cubicBezTo>
                  <a:cubicBezTo>
                    <a:pt x="64" y="0"/>
                    <a:pt x="64" y="0"/>
                    <a:pt x="64" y="0"/>
                  </a:cubicBezTo>
                  <a:cubicBezTo>
                    <a:pt x="64" y="16"/>
                    <a:pt x="64" y="16"/>
                    <a:pt x="64" y="16"/>
                  </a:cubicBezTo>
                  <a:cubicBezTo>
                    <a:pt x="54" y="17"/>
                    <a:pt x="45" y="21"/>
                    <a:pt x="37" y="27"/>
                  </a:cubicBezTo>
                  <a:cubicBezTo>
                    <a:pt x="27" y="16"/>
                    <a:pt x="27" y="16"/>
                    <a:pt x="27" y="16"/>
                  </a:cubicBezTo>
                  <a:cubicBezTo>
                    <a:pt x="16" y="27"/>
                    <a:pt x="16" y="27"/>
                    <a:pt x="16" y="27"/>
                  </a:cubicBezTo>
                  <a:cubicBezTo>
                    <a:pt x="27" y="38"/>
                    <a:pt x="27" y="38"/>
                    <a:pt x="27" y="38"/>
                  </a:cubicBezTo>
                  <a:cubicBezTo>
                    <a:pt x="21" y="46"/>
                    <a:pt x="17" y="55"/>
                    <a:pt x="16" y="65"/>
                  </a:cubicBezTo>
                  <a:cubicBezTo>
                    <a:pt x="0" y="65"/>
                    <a:pt x="0" y="65"/>
                    <a:pt x="0" y="65"/>
                  </a:cubicBezTo>
                  <a:cubicBezTo>
                    <a:pt x="0" y="81"/>
                    <a:pt x="0" y="81"/>
                    <a:pt x="0" y="81"/>
                  </a:cubicBezTo>
                  <a:cubicBezTo>
                    <a:pt x="16" y="81"/>
                    <a:pt x="16" y="81"/>
                    <a:pt x="16" y="81"/>
                  </a:cubicBezTo>
                  <a:cubicBezTo>
                    <a:pt x="17" y="91"/>
                    <a:pt x="21" y="100"/>
                    <a:pt x="27" y="108"/>
                  </a:cubicBezTo>
                  <a:cubicBezTo>
                    <a:pt x="16" y="119"/>
                    <a:pt x="16" y="119"/>
                    <a:pt x="16" y="119"/>
                  </a:cubicBezTo>
                  <a:cubicBezTo>
                    <a:pt x="27" y="130"/>
                    <a:pt x="27" y="130"/>
                    <a:pt x="27" y="130"/>
                  </a:cubicBezTo>
                  <a:cubicBezTo>
                    <a:pt x="37" y="118"/>
                    <a:pt x="37" y="118"/>
                    <a:pt x="37" y="118"/>
                  </a:cubicBezTo>
                  <a:cubicBezTo>
                    <a:pt x="45" y="124"/>
                    <a:pt x="54" y="128"/>
                    <a:pt x="64" y="130"/>
                  </a:cubicBezTo>
                  <a:cubicBezTo>
                    <a:pt x="64" y="145"/>
                    <a:pt x="64" y="145"/>
                    <a:pt x="64" y="145"/>
                  </a:cubicBezTo>
                  <a:cubicBezTo>
                    <a:pt x="79" y="145"/>
                    <a:pt x="79" y="145"/>
                    <a:pt x="79" y="145"/>
                  </a:cubicBezTo>
                  <a:cubicBezTo>
                    <a:pt x="79" y="130"/>
                    <a:pt x="79" y="130"/>
                    <a:pt x="79" y="130"/>
                  </a:cubicBezTo>
                  <a:cubicBezTo>
                    <a:pt x="89" y="128"/>
                    <a:pt x="98" y="124"/>
                    <a:pt x="105" y="118"/>
                  </a:cubicBezTo>
                  <a:cubicBezTo>
                    <a:pt x="116" y="130"/>
                    <a:pt x="116" y="130"/>
                    <a:pt x="116" y="130"/>
                  </a:cubicBezTo>
                  <a:cubicBezTo>
                    <a:pt x="127" y="119"/>
                    <a:pt x="127" y="119"/>
                    <a:pt x="127" y="119"/>
                  </a:cubicBezTo>
                  <a:cubicBezTo>
                    <a:pt x="116" y="108"/>
                    <a:pt x="116" y="108"/>
                    <a:pt x="116" y="108"/>
                  </a:cubicBezTo>
                  <a:cubicBezTo>
                    <a:pt x="122" y="100"/>
                    <a:pt x="126" y="91"/>
                    <a:pt x="127" y="81"/>
                  </a:cubicBezTo>
                  <a:cubicBezTo>
                    <a:pt x="142" y="81"/>
                    <a:pt x="142" y="81"/>
                    <a:pt x="142" y="81"/>
                  </a:cubicBezTo>
                  <a:lnTo>
                    <a:pt x="142" y="8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Oval 909">
              <a:extLst>
                <a:ext uri="{FF2B5EF4-FFF2-40B4-BE49-F238E27FC236}">
                  <a16:creationId xmlns:a16="http://schemas.microsoft.com/office/drawing/2014/main" id="{E836ABF9-6E98-4AA9-AAE7-8DA6BF8865FF}"/>
                </a:ext>
              </a:extLst>
            </p:cNvPr>
            <p:cNvSpPr>
              <a:spLocks noChangeArrowheads="1"/>
            </p:cNvSpPr>
            <p:nvPr/>
          </p:nvSpPr>
          <p:spPr bwMode="auto">
            <a:xfrm>
              <a:off x="6499080" y="1463557"/>
              <a:ext cx="73145" cy="7314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0" name="Freeform 910">
              <a:extLst>
                <a:ext uri="{FF2B5EF4-FFF2-40B4-BE49-F238E27FC236}">
                  <a16:creationId xmlns:a16="http://schemas.microsoft.com/office/drawing/2014/main" id="{BBD87459-1655-41F0-B756-2071279455F9}"/>
                </a:ext>
              </a:extLst>
            </p:cNvPr>
            <p:cNvSpPr>
              <a:spLocks/>
            </p:cNvSpPr>
            <p:nvPr/>
          </p:nvSpPr>
          <p:spPr bwMode="auto">
            <a:xfrm>
              <a:off x="6631366" y="1499353"/>
              <a:ext cx="73145" cy="74702"/>
            </a:xfrm>
            <a:custGeom>
              <a:avLst/>
              <a:gdLst>
                <a:gd name="T0" fmla="*/ 64 w 64"/>
                <a:gd name="T1" fmla="*/ 36 h 65"/>
                <a:gd name="T2" fmla="*/ 64 w 64"/>
                <a:gd name="T3" fmla="*/ 30 h 65"/>
                <a:gd name="T4" fmla="*/ 57 w 64"/>
                <a:gd name="T5" fmla="*/ 30 h 65"/>
                <a:gd name="T6" fmla="*/ 52 w 64"/>
                <a:gd name="T7" fmla="*/ 17 h 65"/>
                <a:gd name="T8" fmla="*/ 57 w 64"/>
                <a:gd name="T9" fmla="*/ 12 h 65"/>
                <a:gd name="T10" fmla="*/ 52 w 64"/>
                <a:gd name="T11" fmla="*/ 8 h 65"/>
                <a:gd name="T12" fmla="*/ 47 w 64"/>
                <a:gd name="T13" fmla="*/ 13 h 65"/>
                <a:gd name="T14" fmla="*/ 35 w 64"/>
                <a:gd name="T15" fmla="*/ 8 h 65"/>
                <a:gd name="T16" fmla="*/ 35 w 64"/>
                <a:gd name="T17" fmla="*/ 0 h 65"/>
                <a:gd name="T18" fmla="*/ 29 w 64"/>
                <a:gd name="T19" fmla="*/ 0 h 65"/>
                <a:gd name="T20" fmla="*/ 29 w 64"/>
                <a:gd name="T21" fmla="*/ 8 h 65"/>
                <a:gd name="T22" fmla="*/ 17 w 64"/>
                <a:gd name="T23" fmla="*/ 13 h 65"/>
                <a:gd name="T24" fmla="*/ 12 w 64"/>
                <a:gd name="T25" fmla="*/ 8 h 65"/>
                <a:gd name="T26" fmla="*/ 7 w 64"/>
                <a:gd name="T27" fmla="*/ 12 h 65"/>
                <a:gd name="T28" fmla="*/ 12 w 64"/>
                <a:gd name="T29" fmla="*/ 17 h 65"/>
                <a:gd name="T30" fmla="*/ 7 w 64"/>
                <a:gd name="T31" fmla="*/ 30 h 65"/>
                <a:gd name="T32" fmla="*/ 0 w 64"/>
                <a:gd name="T33" fmla="*/ 30 h 65"/>
                <a:gd name="T34" fmla="*/ 0 w 64"/>
                <a:gd name="T35" fmla="*/ 36 h 65"/>
                <a:gd name="T36" fmla="*/ 7 w 64"/>
                <a:gd name="T37" fmla="*/ 36 h 65"/>
                <a:gd name="T38" fmla="*/ 12 w 64"/>
                <a:gd name="T39" fmla="*/ 48 h 65"/>
                <a:gd name="T40" fmla="*/ 7 w 64"/>
                <a:gd name="T41" fmla="*/ 54 h 65"/>
                <a:gd name="T42" fmla="*/ 12 w 64"/>
                <a:gd name="T43" fmla="*/ 58 h 65"/>
                <a:gd name="T44" fmla="*/ 17 w 64"/>
                <a:gd name="T45" fmla="*/ 53 h 65"/>
                <a:gd name="T46" fmla="*/ 29 w 64"/>
                <a:gd name="T47" fmla="*/ 58 h 65"/>
                <a:gd name="T48" fmla="*/ 29 w 64"/>
                <a:gd name="T49" fmla="*/ 65 h 65"/>
                <a:gd name="T50" fmla="*/ 35 w 64"/>
                <a:gd name="T51" fmla="*/ 65 h 65"/>
                <a:gd name="T52" fmla="*/ 35 w 64"/>
                <a:gd name="T53" fmla="*/ 58 h 65"/>
                <a:gd name="T54" fmla="*/ 47 w 64"/>
                <a:gd name="T55" fmla="*/ 53 h 65"/>
                <a:gd name="T56" fmla="*/ 52 w 64"/>
                <a:gd name="T57" fmla="*/ 58 h 65"/>
                <a:gd name="T58" fmla="*/ 57 w 64"/>
                <a:gd name="T59" fmla="*/ 54 h 65"/>
                <a:gd name="T60" fmla="*/ 52 w 64"/>
                <a:gd name="T61" fmla="*/ 48 h 65"/>
                <a:gd name="T62" fmla="*/ 57 w 64"/>
                <a:gd name="T63" fmla="*/ 36 h 65"/>
                <a:gd name="T64" fmla="*/ 64 w 64"/>
                <a:gd name="T65" fmla="*/ 3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5">
                  <a:moveTo>
                    <a:pt x="64" y="36"/>
                  </a:moveTo>
                  <a:cubicBezTo>
                    <a:pt x="64" y="30"/>
                    <a:pt x="64" y="30"/>
                    <a:pt x="64" y="30"/>
                  </a:cubicBezTo>
                  <a:cubicBezTo>
                    <a:pt x="57" y="30"/>
                    <a:pt x="57" y="30"/>
                    <a:pt x="57" y="30"/>
                  </a:cubicBezTo>
                  <a:cubicBezTo>
                    <a:pt x="56" y="25"/>
                    <a:pt x="54" y="21"/>
                    <a:pt x="52" y="17"/>
                  </a:cubicBezTo>
                  <a:cubicBezTo>
                    <a:pt x="57" y="12"/>
                    <a:pt x="57" y="12"/>
                    <a:pt x="57" y="12"/>
                  </a:cubicBezTo>
                  <a:cubicBezTo>
                    <a:pt x="52" y="8"/>
                    <a:pt x="52" y="8"/>
                    <a:pt x="52" y="8"/>
                  </a:cubicBezTo>
                  <a:cubicBezTo>
                    <a:pt x="47" y="13"/>
                    <a:pt x="47" y="13"/>
                    <a:pt x="47" y="13"/>
                  </a:cubicBezTo>
                  <a:cubicBezTo>
                    <a:pt x="44" y="10"/>
                    <a:pt x="40" y="8"/>
                    <a:pt x="35" y="8"/>
                  </a:cubicBezTo>
                  <a:cubicBezTo>
                    <a:pt x="35" y="0"/>
                    <a:pt x="35" y="0"/>
                    <a:pt x="35" y="0"/>
                  </a:cubicBezTo>
                  <a:cubicBezTo>
                    <a:pt x="29" y="0"/>
                    <a:pt x="29" y="0"/>
                    <a:pt x="29" y="0"/>
                  </a:cubicBezTo>
                  <a:cubicBezTo>
                    <a:pt x="29" y="8"/>
                    <a:pt x="29" y="8"/>
                    <a:pt x="29" y="8"/>
                  </a:cubicBezTo>
                  <a:cubicBezTo>
                    <a:pt x="24" y="8"/>
                    <a:pt x="20" y="10"/>
                    <a:pt x="17" y="13"/>
                  </a:cubicBezTo>
                  <a:cubicBezTo>
                    <a:pt x="12" y="8"/>
                    <a:pt x="12" y="8"/>
                    <a:pt x="12" y="8"/>
                  </a:cubicBezTo>
                  <a:cubicBezTo>
                    <a:pt x="7" y="12"/>
                    <a:pt x="7" y="12"/>
                    <a:pt x="7" y="12"/>
                  </a:cubicBezTo>
                  <a:cubicBezTo>
                    <a:pt x="12" y="17"/>
                    <a:pt x="12" y="17"/>
                    <a:pt x="12" y="17"/>
                  </a:cubicBezTo>
                  <a:cubicBezTo>
                    <a:pt x="9" y="21"/>
                    <a:pt x="8" y="25"/>
                    <a:pt x="7" y="30"/>
                  </a:cubicBezTo>
                  <a:cubicBezTo>
                    <a:pt x="0" y="30"/>
                    <a:pt x="0" y="30"/>
                    <a:pt x="0" y="30"/>
                  </a:cubicBezTo>
                  <a:cubicBezTo>
                    <a:pt x="0" y="36"/>
                    <a:pt x="0" y="36"/>
                    <a:pt x="0" y="36"/>
                  </a:cubicBezTo>
                  <a:cubicBezTo>
                    <a:pt x="7" y="36"/>
                    <a:pt x="7" y="36"/>
                    <a:pt x="7" y="36"/>
                  </a:cubicBezTo>
                  <a:cubicBezTo>
                    <a:pt x="8" y="41"/>
                    <a:pt x="9" y="45"/>
                    <a:pt x="12" y="48"/>
                  </a:cubicBezTo>
                  <a:cubicBezTo>
                    <a:pt x="7" y="54"/>
                    <a:pt x="7" y="54"/>
                    <a:pt x="7" y="54"/>
                  </a:cubicBezTo>
                  <a:cubicBezTo>
                    <a:pt x="12" y="58"/>
                    <a:pt x="12" y="58"/>
                    <a:pt x="12" y="58"/>
                  </a:cubicBezTo>
                  <a:cubicBezTo>
                    <a:pt x="17" y="53"/>
                    <a:pt x="17" y="53"/>
                    <a:pt x="17" y="53"/>
                  </a:cubicBezTo>
                  <a:cubicBezTo>
                    <a:pt x="20" y="56"/>
                    <a:pt x="24" y="58"/>
                    <a:pt x="29" y="58"/>
                  </a:cubicBezTo>
                  <a:cubicBezTo>
                    <a:pt x="29" y="65"/>
                    <a:pt x="29" y="65"/>
                    <a:pt x="29" y="65"/>
                  </a:cubicBezTo>
                  <a:cubicBezTo>
                    <a:pt x="35" y="65"/>
                    <a:pt x="35" y="65"/>
                    <a:pt x="35" y="65"/>
                  </a:cubicBezTo>
                  <a:cubicBezTo>
                    <a:pt x="35" y="58"/>
                    <a:pt x="35" y="58"/>
                    <a:pt x="35" y="58"/>
                  </a:cubicBezTo>
                  <a:cubicBezTo>
                    <a:pt x="40" y="58"/>
                    <a:pt x="44" y="56"/>
                    <a:pt x="47" y="53"/>
                  </a:cubicBezTo>
                  <a:cubicBezTo>
                    <a:pt x="52" y="58"/>
                    <a:pt x="52" y="58"/>
                    <a:pt x="52" y="58"/>
                  </a:cubicBezTo>
                  <a:cubicBezTo>
                    <a:pt x="57" y="54"/>
                    <a:pt x="57" y="54"/>
                    <a:pt x="57" y="54"/>
                  </a:cubicBezTo>
                  <a:cubicBezTo>
                    <a:pt x="52" y="48"/>
                    <a:pt x="52" y="48"/>
                    <a:pt x="52" y="48"/>
                  </a:cubicBezTo>
                  <a:cubicBezTo>
                    <a:pt x="54" y="45"/>
                    <a:pt x="56" y="41"/>
                    <a:pt x="57" y="36"/>
                  </a:cubicBezTo>
                  <a:lnTo>
                    <a:pt x="64" y="3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1" name="Freeform 911">
              <a:extLst>
                <a:ext uri="{FF2B5EF4-FFF2-40B4-BE49-F238E27FC236}">
                  <a16:creationId xmlns:a16="http://schemas.microsoft.com/office/drawing/2014/main" id="{1EC8E207-A343-4C3A-8485-315FDE59B5F5}"/>
                </a:ext>
              </a:extLst>
            </p:cNvPr>
            <p:cNvSpPr>
              <a:spLocks/>
            </p:cNvSpPr>
            <p:nvPr/>
          </p:nvSpPr>
          <p:spPr bwMode="auto">
            <a:xfrm>
              <a:off x="6654710" y="1524253"/>
              <a:ext cx="28013" cy="26457"/>
            </a:xfrm>
            <a:custGeom>
              <a:avLst/>
              <a:gdLst>
                <a:gd name="T0" fmla="*/ 12 w 24"/>
                <a:gd name="T1" fmla="*/ 24 h 24"/>
                <a:gd name="T2" fmla="*/ 0 w 24"/>
                <a:gd name="T3" fmla="*/ 12 h 24"/>
                <a:gd name="T4" fmla="*/ 12 w 24"/>
                <a:gd name="T5" fmla="*/ 0 h 24"/>
                <a:gd name="T6" fmla="*/ 24 w 24"/>
                <a:gd name="T7" fmla="*/ 12 h 24"/>
                <a:gd name="T8" fmla="*/ 12 w 24"/>
                <a:gd name="T9" fmla="*/ 24 h 24"/>
              </a:gdLst>
              <a:ahLst/>
              <a:cxnLst>
                <a:cxn ang="0">
                  <a:pos x="T0" y="T1"/>
                </a:cxn>
                <a:cxn ang="0">
                  <a:pos x="T2" y="T3"/>
                </a:cxn>
                <a:cxn ang="0">
                  <a:pos x="T4" y="T5"/>
                </a:cxn>
                <a:cxn ang="0">
                  <a:pos x="T6" y="T7"/>
                </a:cxn>
                <a:cxn ang="0">
                  <a:pos x="T8" y="T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8" y="24"/>
                    <a:pt x="12" y="2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nvGrpSpPr>
          <p:cNvPr id="33" name="Group 32" descr="Visual Studio logo">
            <a:extLst>
              <a:ext uri="{FF2B5EF4-FFF2-40B4-BE49-F238E27FC236}">
                <a16:creationId xmlns:a16="http://schemas.microsoft.com/office/drawing/2014/main" id="{554BE9F4-9DBA-410F-85E5-F38222DD3F34}"/>
              </a:ext>
            </a:extLst>
          </p:cNvPr>
          <p:cNvGrpSpPr/>
          <p:nvPr/>
        </p:nvGrpSpPr>
        <p:grpSpPr>
          <a:xfrm>
            <a:off x="20367035" y="6403916"/>
            <a:ext cx="365120" cy="365120"/>
            <a:chOff x="7881708" y="2215971"/>
            <a:chExt cx="331927" cy="331927"/>
          </a:xfrm>
        </p:grpSpPr>
        <p:sp>
          <p:nvSpPr>
            <p:cNvPr id="34" name="Freeform: Shape 33">
              <a:extLst>
                <a:ext uri="{FF2B5EF4-FFF2-40B4-BE49-F238E27FC236}">
                  <a16:creationId xmlns:a16="http://schemas.microsoft.com/office/drawing/2014/main" id="{C8FEF3AC-0364-4DFB-872D-92BDF04ABFC3}"/>
                </a:ext>
              </a:extLst>
            </p:cNvPr>
            <p:cNvSpPr/>
            <p:nvPr/>
          </p:nvSpPr>
          <p:spPr>
            <a:xfrm>
              <a:off x="7881708" y="2283596"/>
              <a:ext cx="53108" cy="192518"/>
            </a:xfrm>
            <a:custGeom>
              <a:avLst/>
              <a:gdLst>
                <a:gd name="connsiteX0" fmla="*/ 48395 w 53108"/>
                <a:gd name="connsiteY0" fmla="*/ 194533 h 192517"/>
                <a:gd name="connsiteX1" fmla="*/ 33923 w 53108"/>
                <a:gd name="connsiteY1" fmla="*/ 196790 h 192517"/>
                <a:gd name="connsiteX2" fmla="*/ 8564 w 53108"/>
                <a:gd name="connsiteY2" fmla="*/ 186235 h 192517"/>
                <a:gd name="connsiteX3" fmla="*/ 0 w 53108"/>
                <a:gd name="connsiteY3" fmla="*/ 173423 h 192517"/>
                <a:gd name="connsiteX4" fmla="*/ 0 w 53108"/>
                <a:gd name="connsiteY4" fmla="*/ 24520 h 192517"/>
                <a:gd name="connsiteX5" fmla="*/ 8564 w 53108"/>
                <a:gd name="connsiteY5" fmla="*/ 11641 h 192517"/>
                <a:gd name="connsiteX6" fmla="*/ 33923 w 53108"/>
                <a:gd name="connsiteY6" fmla="*/ 1086 h 192517"/>
                <a:gd name="connsiteX7" fmla="*/ 48395 w 53108"/>
                <a:gd name="connsiteY7" fmla="*/ 3343 h 192517"/>
                <a:gd name="connsiteX8" fmla="*/ 54104 w 53108"/>
                <a:gd name="connsiteY8" fmla="*/ 8256 h 192517"/>
                <a:gd name="connsiteX9" fmla="*/ 41889 w 53108"/>
                <a:gd name="connsiteY9" fmla="*/ 14562 h 192517"/>
                <a:gd name="connsiteX10" fmla="*/ 41889 w 53108"/>
                <a:gd name="connsiteY10" fmla="*/ 183380 h 192517"/>
                <a:gd name="connsiteX11" fmla="*/ 54104 w 53108"/>
                <a:gd name="connsiteY11" fmla="*/ 189687 h 192517"/>
                <a:gd name="connsiteX12" fmla="*/ 48395 w 53108"/>
                <a:gd name="connsiteY12" fmla="*/ 194533 h 19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08" h="192517">
                  <a:moveTo>
                    <a:pt x="48395" y="194533"/>
                  </a:moveTo>
                  <a:cubicBezTo>
                    <a:pt x="44412" y="197985"/>
                    <a:pt x="38835" y="198848"/>
                    <a:pt x="33923" y="196790"/>
                  </a:cubicBezTo>
                  <a:lnTo>
                    <a:pt x="8564" y="186235"/>
                  </a:lnTo>
                  <a:cubicBezTo>
                    <a:pt x="3386" y="184111"/>
                    <a:pt x="0" y="178999"/>
                    <a:pt x="0" y="173423"/>
                  </a:cubicBezTo>
                  <a:lnTo>
                    <a:pt x="0" y="24520"/>
                  </a:lnTo>
                  <a:cubicBezTo>
                    <a:pt x="0" y="18877"/>
                    <a:pt x="3386" y="13832"/>
                    <a:pt x="8564" y="11641"/>
                  </a:cubicBezTo>
                  <a:lnTo>
                    <a:pt x="33923" y="1086"/>
                  </a:lnTo>
                  <a:cubicBezTo>
                    <a:pt x="38769" y="-972"/>
                    <a:pt x="44345" y="-43"/>
                    <a:pt x="48395" y="3343"/>
                  </a:cubicBezTo>
                  <a:lnTo>
                    <a:pt x="54104" y="8256"/>
                  </a:lnTo>
                  <a:cubicBezTo>
                    <a:pt x="48992" y="4604"/>
                    <a:pt x="41889" y="8256"/>
                    <a:pt x="41889" y="14562"/>
                  </a:cubicBezTo>
                  <a:lnTo>
                    <a:pt x="41889" y="183380"/>
                  </a:lnTo>
                  <a:cubicBezTo>
                    <a:pt x="41889" y="189687"/>
                    <a:pt x="48992" y="193338"/>
                    <a:pt x="54104" y="189687"/>
                  </a:cubicBezTo>
                  <a:lnTo>
                    <a:pt x="48395" y="194533"/>
                  </a:lnTo>
                  <a:close/>
                </a:path>
              </a:pathLst>
            </a:custGeom>
            <a:solidFill>
              <a:srgbClr val="52218A"/>
            </a:solidFill>
            <a:ln w="647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58B607A-BFE7-406E-AA8C-FFEC89B604EE}"/>
                </a:ext>
              </a:extLst>
            </p:cNvPr>
            <p:cNvSpPr/>
            <p:nvPr/>
          </p:nvSpPr>
          <p:spPr>
            <a:xfrm>
              <a:off x="7881708" y="2215971"/>
              <a:ext cx="331927" cy="265542"/>
            </a:xfrm>
            <a:custGeom>
              <a:avLst/>
              <a:gdLst>
                <a:gd name="connsiteX0" fmla="*/ 8564 w 331927"/>
                <a:gd name="connsiteY0" fmla="*/ 253926 h 265541"/>
                <a:gd name="connsiteX1" fmla="*/ 0 w 331927"/>
                <a:gd name="connsiteY1" fmla="*/ 241047 h 265541"/>
                <a:gd name="connsiteX2" fmla="*/ 0 w 331927"/>
                <a:gd name="connsiteY2" fmla="*/ 239918 h 265541"/>
                <a:gd name="connsiteX3" fmla="*/ 14007 w 331927"/>
                <a:gd name="connsiteY3" fmla="*/ 245296 h 265541"/>
                <a:gd name="connsiteX4" fmla="*/ 230225 w 331927"/>
                <a:gd name="connsiteY4" fmla="*/ 6109 h 265541"/>
                <a:gd name="connsiteX5" fmla="*/ 253991 w 331927"/>
                <a:gd name="connsiteY5" fmla="*/ 2059 h 265541"/>
                <a:gd name="connsiteX6" fmla="*/ 323031 w 331927"/>
                <a:gd name="connsiteY6" fmla="*/ 35319 h 265541"/>
                <a:gd name="connsiteX7" fmla="*/ 334848 w 331927"/>
                <a:gd name="connsiteY7" fmla="*/ 54172 h 265541"/>
                <a:gd name="connsiteX8" fmla="*/ 334848 w 331927"/>
                <a:gd name="connsiteY8" fmla="*/ 54969 h 265541"/>
                <a:gd name="connsiteX9" fmla="*/ 313273 w 331927"/>
                <a:gd name="connsiteY9" fmla="*/ 44745 h 265541"/>
                <a:gd name="connsiteX10" fmla="*/ 54104 w 331927"/>
                <a:gd name="connsiteY10" fmla="*/ 257311 h 265541"/>
                <a:gd name="connsiteX11" fmla="*/ 48395 w 331927"/>
                <a:gd name="connsiteY11" fmla="*/ 262224 h 265541"/>
                <a:gd name="connsiteX12" fmla="*/ 33923 w 331927"/>
                <a:gd name="connsiteY12" fmla="*/ 264481 h 265541"/>
                <a:gd name="connsiteX13" fmla="*/ 8564 w 331927"/>
                <a:gd name="connsiteY13" fmla="*/ 253926 h 26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65541">
                  <a:moveTo>
                    <a:pt x="8564" y="253926"/>
                  </a:moveTo>
                  <a:cubicBezTo>
                    <a:pt x="3386" y="251735"/>
                    <a:pt x="0" y="246623"/>
                    <a:pt x="0" y="241047"/>
                  </a:cubicBezTo>
                  <a:lnTo>
                    <a:pt x="0" y="239918"/>
                  </a:lnTo>
                  <a:cubicBezTo>
                    <a:pt x="0" y="247287"/>
                    <a:pt x="9095" y="250806"/>
                    <a:pt x="14007" y="245296"/>
                  </a:cubicBezTo>
                  <a:lnTo>
                    <a:pt x="230225" y="6109"/>
                  </a:lnTo>
                  <a:cubicBezTo>
                    <a:pt x="236465" y="-131"/>
                    <a:pt x="246024" y="-1791"/>
                    <a:pt x="253991" y="2059"/>
                  </a:cubicBezTo>
                  <a:lnTo>
                    <a:pt x="323031" y="35319"/>
                  </a:lnTo>
                  <a:cubicBezTo>
                    <a:pt x="330267" y="38771"/>
                    <a:pt x="334848" y="46139"/>
                    <a:pt x="334848" y="54172"/>
                  </a:cubicBezTo>
                  <a:lnTo>
                    <a:pt x="334848" y="54969"/>
                  </a:lnTo>
                  <a:cubicBezTo>
                    <a:pt x="334848" y="43816"/>
                    <a:pt x="321903" y="37708"/>
                    <a:pt x="313273" y="44745"/>
                  </a:cubicBezTo>
                  <a:lnTo>
                    <a:pt x="54104" y="257311"/>
                  </a:lnTo>
                  <a:lnTo>
                    <a:pt x="48395" y="262224"/>
                  </a:lnTo>
                  <a:cubicBezTo>
                    <a:pt x="44412" y="265676"/>
                    <a:pt x="38835" y="266539"/>
                    <a:pt x="33923" y="264481"/>
                  </a:cubicBezTo>
                  <a:lnTo>
                    <a:pt x="8564" y="253926"/>
                  </a:lnTo>
                  <a:close/>
                </a:path>
              </a:pathLst>
            </a:custGeom>
            <a:solidFill>
              <a:srgbClr val="6C33AF"/>
            </a:solidFill>
            <a:ln w="647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DC67FE5-882A-4DA6-BA63-3904E8E617DD}"/>
                </a:ext>
              </a:extLst>
            </p:cNvPr>
            <p:cNvSpPr/>
            <p:nvPr/>
          </p:nvSpPr>
          <p:spPr>
            <a:xfrm>
              <a:off x="7881708" y="2283646"/>
              <a:ext cx="331927" cy="258903"/>
            </a:xfrm>
            <a:custGeom>
              <a:avLst/>
              <a:gdLst>
                <a:gd name="connsiteX0" fmla="*/ 8564 w 331927"/>
                <a:gd name="connsiteY0" fmla="*/ 11591 h 258903"/>
                <a:gd name="connsiteX1" fmla="*/ 0 w 331927"/>
                <a:gd name="connsiteY1" fmla="*/ 24470 h 258903"/>
                <a:gd name="connsiteX2" fmla="*/ 0 w 331927"/>
                <a:gd name="connsiteY2" fmla="*/ 25599 h 258903"/>
                <a:gd name="connsiteX3" fmla="*/ 14007 w 331927"/>
                <a:gd name="connsiteY3" fmla="*/ 20221 h 258903"/>
                <a:gd name="connsiteX4" fmla="*/ 230225 w 331927"/>
                <a:gd name="connsiteY4" fmla="*/ 259342 h 258903"/>
                <a:gd name="connsiteX5" fmla="*/ 253991 w 331927"/>
                <a:gd name="connsiteY5" fmla="*/ 263391 h 258903"/>
                <a:gd name="connsiteX6" fmla="*/ 323031 w 331927"/>
                <a:gd name="connsiteY6" fmla="*/ 230132 h 258903"/>
                <a:gd name="connsiteX7" fmla="*/ 334848 w 331927"/>
                <a:gd name="connsiteY7" fmla="*/ 211279 h 258903"/>
                <a:gd name="connsiteX8" fmla="*/ 334848 w 331927"/>
                <a:gd name="connsiteY8" fmla="*/ 210482 h 258903"/>
                <a:gd name="connsiteX9" fmla="*/ 313273 w 331927"/>
                <a:gd name="connsiteY9" fmla="*/ 220705 h 258903"/>
                <a:gd name="connsiteX10" fmla="*/ 54104 w 331927"/>
                <a:gd name="connsiteY10" fmla="*/ 8206 h 258903"/>
                <a:gd name="connsiteX11" fmla="*/ 48395 w 331927"/>
                <a:gd name="connsiteY11" fmla="*/ 3360 h 258903"/>
                <a:gd name="connsiteX12" fmla="*/ 33923 w 331927"/>
                <a:gd name="connsiteY12" fmla="*/ 1102 h 258903"/>
                <a:gd name="connsiteX13" fmla="*/ 8564 w 331927"/>
                <a:gd name="connsiteY13" fmla="*/ 11591 h 25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58903">
                  <a:moveTo>
                    <a:pt x="8564" y="11591"/>
                  </a:moveTo>
                  <a:cubicBezTo>
                    <a:pt x="3386" y="13782"/>
                    <a:pt x="0" y="18894"/>
                    <a:pt x="0" y="24470"/>
                  </a:cubicBezTo>
                  <a:lnTo>
                    <a:pt x="0" y="25599"/>
                  </a:lnTo>
                  <a:cubicBezTo>
                    <a:pt x="0" y="18230"/>
                    <a:pt x="9095" y="14711"/>
                    <a:pt x="14007" y="20221"/>
                  </a:cubicBezTo>
                  <a:lnTo>
                    <a:pt x="230225" y="259342"/>
                  </a:lnTo>
                  <a:cubicBezTo>
                    <a:pt x="236465" y="265582"/>
                    <a:pt x="246024" y="267241"/>
                    <a:pt x="253991" y="263391"/>
                  </a:cubicBezTo>
                  <a:lnTo>
                    <a:pt x="323031" y="230132"/>
                  </a:lnTo>
                  <a:cubicBezTo>
                    <a:pt x="330267" y="226614"/>
                    <a:pt x="334848" y="219311"/>
                    <a:pt x="334848" y="211279"/>
                  </a:cubicBezTo>
                  <a:lnTo>
                    <a:pt x="334848" y="210482"/>
                  </a:lnTo>
                  <a:cubicBezTo>
                    <a:pt x="334848" y="221635"/>
                    <a:pt x="321903" y="227742"/>
                    <a:pt x="313273" y="220705"/>
                  </a:cubicBezTo>
                  <a:lnTo>
                    <a:pt x="54104" y="8206"/>
                  </a:lnTo>
                  <a:lnTo>
                    <a:pt x="48395" y="3360"/>
                  </a:lnTo>
                  <a:cubicBezTo>
                    <a:pt x="44412" y="-93"/>
                    <a:pt x="38835" y="-956"/>
                    <a:pt x="33923" y="1102"/>
                  </a:cubicBezTo>
                  <a:lnTo>
                    <a:pt x="8564" y="11591"/>
                  </a:lnTo>
                  <a:close/>
                </a:path>
              </a:pathLst>
            </a:custGeom>
            <a:solidFill>
              <a:srgbClr val="854CC7"/>
            </a:solidFill>
            <a:ln w="647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ABCC234-D98A-4B65-B856-11DED80E8BE9}"/>
                </a:ext>
              </a:extLst>
            </p:cNvPr>
            <p:cNvSpPr/>
            <p:nvPr/>
          </p:nvSpPr>
          <p:spPr>
            <a:xfrm>
              <a:off x="8111933" y="2215971"/>
              <a:ext cx="99578" cy="331927"/>
            </a:xfrm>
            <a:custGeom>
              <a:avLst/>
              <a:gdLst>
                <a:gd name="connsiteX0" fmla="*/ 23832 w 99578"/>
                <a:gd name="connsiteY0" fmla="*/ 331132 h 331927"/>
                <a:gd name="connsiteX1" fmla="*/ 0 w 99578"/>
                <a:gd name="connsiteY1" fmla="*/ 327082 h 331927"/>
                <a:gd name="connsiteX2" fmla="*/ 20911 w 99578"/>
                <a:gd name="connsiteY2" fmla="*/ 318386 h 331927"/>
                <a:gd name="connsiteX3" fmla="*/ 20911 w 99578"/>
                <a:gd name="connsiteY3" fmla="*/ 14805 h 331927"/>
                <a:gd name="connsiteX4" fmla="*/ 0 w 99578"/>
                <a:gd name="connsiteY4" fmla="*/ 6109 h 331927"/>
                <a:gd name="connsiteX5" fmla="*/ 23832 w 99578"/>
                <a:gd name="connsiteY5" fmla="*/ 2059 h 331927"/>
                <a:gd name="connsiteX6" fmla="*/ 92807 w 99578"/>
                <a:gd name="connsiteY6" fmla="*/ 35252 h 331927"/>
                <a:gd name="connsiteX7" fmla="*/ 104690 w 99578"/>
                <a:gd name="connsiteY7" fmla="*/ 54106 h 331927"/>
                <a:gd name="connsiteX8" fmla="*/ 104690 w 99578"/>
                <a:gd name="connsiteY8" fmla="*/ 279086 h 331927"/>
                <a:gd name="connsiteX9" fmla="*/ 92807 w 99578"/>
                <a:gd name="connsiteY9" fmla="*/ 297939 h 331927"/>
                <a:gd name="connsiteX10" fmla="*/ 23832 w 99578"/>
                <a:gd name="connsiteY10" fmla="*/ 331132 h 33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78" h="331927">
                  <a:moveTo>
                    <a:pt x="23832" y="331132"/>
                  </a:moveTo>
                  <a:cubicBezTo>
                    <a:pt x="15866" y="334982"/>
                    <a:pt x="6307" y="333323"/>
                    <a:pt x="0" y="327082"/>
                  </a:cubicBezTo>
                  <a:cubicBezTo>
                    <a:pt x="7701" y="334783"/>
                    <a:pt x="20911" y="329340"/>
                    <a:pt x="20911" y="318386"/>
                  </a:cubicBezTo>
                  <a:lnTo>
                    <a:pt x="20911" y="14805"/>
                  </a:lnTo>
                  <a:cubicBezTo>
                    <a:pt x="20911" y="3852"/>
                    <a:pt x="7701" y="-1592"/>
                    <a:pt x="0" y="6109"/>
                  </a:cubicBezTo>
                  <a:cubicBezTo>
                    <a:pt x="6240" y="-131"/>
                    <a:pt x="15800" y="-1791"/>
                    <a:pt x="23832" y="2059"/>
                  </a:cubicBezTo>
                  <a:lnTo>
                    <a:pt x="92807" y="35252"/>
                  </a:lnTo>
                  <a:cubicBezTo>
                    <a:pt x="100043" y="38771"/>
                    <a:pt x="104690" y="46073"/>
                    <a:pt x="104690" y="54106"/>
                  </a:cubicBezTo>
                  <a:lnTo>
                    <a:pt x="104690" y="279086"/>
                  </a:lnTo>
                  <a:cubicBezTo>
                    <a:pt x="104690" y="287118"/>
                    <a:pt x="100109" y="294487"/>
                    <a:pt x="92807" y="297939"/>
                  </a:cubicBezTo>
                  <a:lnTo>
                    <a:pt x="23832" y="331132"/>
                  </a:lnTo>
                  <a:close/>
                </a:path>
              </a:pathLst>
            </a:custGeom>
            <a:solidFill>
              <a:srgbClr val="B179F1"/>
            </a:solidFill>
            <a:ln w="6477" cap="flat">
              <a:no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1B673BDB-86E6-425E-9A02-39F833FF6D8C}"/>
              </a:ext>
            </a:extLst>
          </p:cNvPr>
          <p:cNvSpPr/>
          <p:nvPr/>
        </p:nvSpPr>
        <p:spPr>
          <a:xfrm>
            <a:off x="16181862" y="2158736"/>
            <a:ext cx="4477508" cy="3420552"/>
          </a:xfrm>
          <a:prstGeom prst="rect">
            <a:avLst/>
          </a:prstGeom>
        </p:spPr>
        <p:txBody>
          <a:bodyPr wrap="none">
            <a:spAutoFit/>
          </a:bodyPr>
          <a:lstStyle/>
          <a:p>
            <a:pPr marL="7701" marR="3081" indent="-457200" defTabSz="554492">
              <a:lnSpc>
                <a:spcPct val="150000"/>
              </a:lnSpc>
              <a:spcBef>
                <a:spcPts val="182"/>
              </a:spcBef>
              <a:buFont typeface="Arial" panose="020B0604020202020204" pitchFamily="34" charset="0"/>
              <a:buChar char="•"/>
              <a:defRPr/>
            </a:pPr>
            <a:r>
              <a:rPr lang="en-US" sz="2000" kern="0">
                <a:latin typeface="Segoe UI Semibold"/>
                <a:cs typeface="Segoe UI" panose="020B0502040204020203" pitchFamily="34" charset="0"/>
              </a:rPr>
              <a:t>Dedicated Engagement Manager</a:t>
            </a:r>
          </a:p>
          <a:p>
            <a:pPr marL="7701" marR="3081" indent="-457200" defTabSz="554492">
              <a:lnSpc>
                <a:spcPct val="150000"/>
              </a:lnSpc>
              <a:spcBef>
                <a:spcPts val="182"/>
              </a:spcBef>
              <a:buFont typeface="Arial" panose="020B0604020202020204" pitchFamily="34" charset="0"/>
              <a:buChar char="•"/>
              <a:defRPr/>
            </a:pPr>
            <a:r>
              <a:rPr lang="en-US" sz="2000" kern="0">
                <a:latin typeface="Segoe UI Semibold"/>
                <a:cs typeface="Segoe UI" panose="020B0502040204020203" pitchFamily="34" charset="0"/>
              </a:rPr>
              <a:t>Azure Cloud</a:t>
            </a:r>
          </a:p>
          <a:p>
            <a:pPr marL="7701" marR="3081" indent="-457200" defTabSz="554492">
              <a:lnSpc>
                <a:spcPct val="150000"/>
              </a:lnSpc>
              <a:spcBef>
                <a:spcPts val="182"/>
              </a:spcBef>
              <a:buFont typeface="Arial" panose="020B0604020202020204" pitchFamily="34" charset="0"/>
              <a:buChar char="•"/>
              <a:defRPr/>
            </a:pPr>
            <a:r>
              <a:rPr lang="en-US" sz="2000" kern="0">
                <a:latin typeface="Segoe UI Semibold"/>
                <a:cs typeface="Segoe UI" panose="020B0502040204020203" pitchFamily="34" charset="0"/>
              </a:rPr>
              <a:t>Office 365</a:t>
            </a:r>
          </a:p>
          <a:p>
            <a:pPr marL="7701" marR="3081" indent="-457200" defTabSz="554492">
              <a:lnSpc>
                <a:spcPct val="150000"/>
              </a:lnSpc>
              <a:spcBef>
                <a:spcPts val="182"/>
              </a:spcBef>
              <a:buFont typeface="Arial" panose="020B0604020202020204" pitchFamily="34" charset="0"/>
              <a:buChar char="•"/>
              <a:defRPr/>
            </a:pPr>
            <a:r>
              <a:rPr lang="en-US" sz="2000" kern="0">
                <a:latin typeface="Segoe UI Semibold"/>
                <a:cs typeface="Segoe UI" panose="020B0502040204020203" pitchFamily="34" charset="0"/>
              </a:rPr>
              <a:t>GitHub Enterprise</a:t>
            </a:r>
          </a:p>
          <a:p>
            <a:pPr marL="7701" marR="3081" indent="-457200" defTabSz="554492">
              <a:lnSpc>
                <a:spcPct val="150000"/>
              </a:lnSpc>
              <a:spcBef>
                <a:spcPts val="182"/>
              </a:spcBef>
              <a:buFont typeface="Arial" panose="020B0604020202020204" pitchFamily="34" charset="0"/>
              <a:buChar char="•"/>
              <a:defRPr/>
            </a:pPr>
            <a:r>
              <a:rPr lang="en-US" sz="2000" kern="0">
                <a:latin typeface="Segoe UI Semibold"/>
                <a:cs typeface="Segoe UI" panose="020B0502040204020203" pitchFamily="34" charset="0"/>
              </a:rPr>
              <a:t>Power Platform</a:t>
            </a:r>
          </a:p>
          <a:p>
            <a:pPr marL="7701" marR="3081" indent="-457200" defTabSz="554492">
              <a:lnSpc>
                <a:spcPct val="150000"/>
              </a:lnSpc>
              <a:spcBef>
                <a:spcPts val="182"/>
              </a:spcBef>
              <a:buFont typeface="Arial" panose="020B0604020202020204" pitchFamily="34" charset="0"/>
              <a:buChar char="•"/>
              <a:defRPr/>
            </a:pPr>
            <a:r>
              <a:rPr lang="en-US" sz="2000" kern="0">
                <a:latin typeface="Segoe UI Semibold"/>
                <a:cs typeface="Segoe UI" panose="020B0502040204020203" pitchFamily="34" charset="0"/>
              </a:rPr>
              <a:t>Visual Studio Enterprise</a:t>
            </a:r>
          </a:p>
          <a:p>
            <a:pPr marL="7701" marR="3081" indent="-457200" defTabSz="554492">
              <a:lnSpc>
                <a:spcPct val="150000"/>
              </a:lnSpc>
              <a:spcBef>
                <a:spcPts val="182"/>
              </a:spcBef>
              <a:buFont typeface="Arial" panose="020B0604020202020204" pitchFamily="34" charset="0"/>
              <a:buChar char="•"/>
              <a:defRPr/>
            </a:pPr>
            <a:r>
              <a:rPr lang="en-US" sz="2000" kern="0">
                <a:latin typeface="Segoe UI Semibold"/>
                <a:cs typeface="Segoe UI" panose="020B0502040204020203" pitchFamily="34" charset="0"/>
              </a:rPr>
              <a:t>Unlimited 24x7 support</a:t>
            </a:r>
          </a:p>
        </p:txBody>
      </p:sp>
      <p:sp>
        <p:nvSpPr>
          <p:cNvPr id="49" name="Rectangle 48">
            <a:extLst>
              <a:ext uri="{FF2B5EF4-FFF2-40B4-BE49-F238E27FC236}">
                <a16:creationId xmlns:a16="http://schemas.microsoft.com/office/drawing/2014/main" id="{96837CD0-766B-4BB6-B6E7-F6574ABC1434}"/>
              </a:ext>
            </a:extLst>
          </p:cNvPr>
          <p:cNvSpPr/>
          <p:nvPr/>
        </p:nvSpPr>
        <p:spPr>
          <a:xfrm>
            <a:off x="3149885" y="2158736"/>
            <a:ext cx="4840877" cy="2804999"/>
          </a:xfrm>
          <a:prstGeom prst="rect">
            <a:avLst/>
          </a:prstGeom>
        </p:spPr>
        <p:txBody>
          <a:bodyPr wrap="none">
            <a:spAutoFit/>
          </a:bodyPr>
          <a:lstStyle/>
          <a:p>
            <a:pPr marL="457200" indent="-457200">
              <a:lnSpc>
                <a:spcPct val="150000"/>
              </a:lnSpc>
              <a:buFont typeface="Arial" panose="020B0604020202020204" pitchFamily="34" charset="0"/>
              <a:buChar char="•"/>
            </a:pPr>
            <a:r>
              <a:rPr lang="en-US" sz="2000" err="1">
                <a:solidFill>
                  <a:schemeClr val="tx2">
                    <a:lumMod val="50000"/>
                  </a:schemeClr>
                </a:solidFill>
                <a:latin typeface="Segoe UI Semibold" panose="020B0702040204020203" pitchFamily="34" charset="0"/>
                <a:cs typeface="Segoe UI Semibold" panose="020B0702040204020203" pitchFamily="34" charset="0"/>
              </a:rPr>
              <a:t>Go-to-market</a:t>
            </a:r>
            <a:r>
              <a:rPr lang="en-US" sz="2000">
                <a:solidFill>
                  <a:schemeClr val="tx2">
                    <a:lumMod val="50000"/>
                  </a:schemeClr>
                </a:solidFill>
                <a:latin typeface="Segoe UI Semibold" panose="020B0702040204020203" pitchFamily="34" charset="0"/>
                <a:cs typeface="Segoe UI Semibold" panose="020B0702040204020203" pitchFamily="34" charset="0"/>
              </a:rPr>
              <a:t> plan tailored to you</a:t>
            </a:r>
          </a:p>
          <a:p>
            <a:pPr marL="457200" indent="-457200">
              <a:lnSpc>
                <a:spcPct val="150000"/>
              </a:lnSpc>
              <a:buFont typeface="Arial" panose="020B0604020202020204" pitchFamily="34" charset="0"/>
              <a:buChar char="•"/>
            </a:pPr>
            <a:r>
              <a:rPr lang="en-US" sz="2000">
                <a:solidFill>
                  <a:schemeClr val="tx2">
                    <a:lumMod val="50000"/>
                  </a:schemeClr>
                </a:solidFill>
                <a:latin typeface="Segoe UI Semibold" panose="020B0702040204020203" pitchFamily="34" charset="0"/>
                <a:cs typeface="Segoe UI Semibold" panose="020B0702040204020203" pitchFamily="34" charset="0"/>
              </a:rPr>
              <a:t>Joint selling opportunities</a:t>
            </a:r>
          </a:p>
          <a:p>
            <a:pPr marL="457200" indent="-457200">
              <a:lnSpc>
                <a:spcPct val="150000"/>
              </a:lnSpc>
              <a:buFont typeface="Arial" panose="020B0604020202020204" pitchFamily="34" charset="0"/>
              <a:buChar char="•"/>
            </a:pPr>
            <a:r>
              <a:rPr lang="en-US" sz="2000">
                <a:solidFill>
                  <a:schemeClr val="tx2">
                    <a:lumMod val="50000"/>
                  </a:schemeClr>
                </a:solidFill>
                <a:latin typeface="Segoe UI Semibold" panose="020B0702040204020203" pitchFamily="34" charset="0"/>
                <a:cs typeface="Segoe UI Semibold" panose="020B0702040204020203" pitchFamily="34" charset="0"/>
              </a:rPr>
              <a:t>Dedicated success manager support</a:t>
            </a:r>
          </a:p>
          <a:p>
            <a:pPr marL="457200" indent="-457200">
              <a:lnSpc>
                <a:spcPct val="150000"/>
              </a:lnSpc>
              <a:buFont typeface="Arial" panose="020B0604020202020204" pitchFamily="34" charset="0"/>
              <a:buChar char="•"/>
            </a:pPr>
            <a:r>
              <a:rPr lang="en-US" sz="2000">
                <a:solidFill>
                  <a:schemeClr val="tx2">
                    <a:lumMod val="50000"/>
                  </a:schemeClr>
                </a:solidFill>
                <a:latin typeface="Segoe UI Semibold" panose="020B0702040204020203" pitchFamily="34" charset="0"/>
                <a:cs typeface="Segoe UI Semibold" panose="020B0702040204020203" pitchFamily="34" charset="0"/>
              </a:rPr>
              <a:t>Customer access events</a:t>
            </a:r>
          </a:p>
          <a:p>
            <a:pPr marL="457200" indent="-457200">
              <a:lnSpc>
                <a:spcPct val="150000"/>
              </a:lnSpc>
              <a:buFont typeface="Arial" panose="020B0604020202020204" pitchFamily="34" charset="0"/>
              <a:buChar char="•"/>
            </a:pPr>
            <a:r>
              <a:rPr lang="en-US" sz="2000">
                <a:solidFill>
                  <a:schemeClr val="tx2">
                    <a:lumMod val="50000"/>
                  </a:schemeClr>
                </a:solidFill>
                <a:latin typeface="Segoe UI Semibold" panose="020B0702040204020203" pitchFamily="34" charset="0"/>
                <a:cs typeface="Segoe UI Semibold" panose="020B0702040204020203" pitchFamily="34" charset="0"/>
              </a:rPr>
              <a:t>Webinars to assist in B2B selling</a:t>
            </a:r>
          </a:p>
          <a:p>
            <a:pPr marL="457200" indent="-457200">
              <a:lnSpc>
                <a:spcPct val="150000"/>
              </a:lnSpc>
              <a:buFont typeface="Arial" panose="020B0604020202020204" pitchFamily="34" charset="0"/>
              <a:buChar char="•"/>
            </a:pPr>
            <a:r>
              <a:rPr lang="en-US" sz="2000">
                <a:solidFill>
                  <a:schemeClr val="tx2">
                    <a:lumMod val="50000"/>
                  </a:schemeClr>
                </a:solidFill>
                <a:latin typeface="Segoe UI Semibold" panose="020B0702040204020203" pitchFamily="34" charset="0"/>
                <a:cs typeface="Segoe UI Semibold" panose="020B0702040204020203" pitchFamily="34" charset="0"/>
              </a:rPr>
              <a:t>List and transact on marketplace</a:t>
            </a:r>
          </a:p>
        </p:txBody>
      </p:sp>
      <p:sp>
        <p:nvSpPr>
          <p:cNvPr id="13" name="Rectangle 12">
            <a:extLst>
              <a:ext uri="{FF2B5EF4-FFF2-40B4-BE49-F238E27FC236}">
                <a16:creationId xmlns:a16="http://schemas.microsoft.com/office/drawing/2014/main" id="{E8795309-6EB9-4799-B7C9-3D25E17EF8E7}"/>
              </a:ext>
            </a:extLst>
          </p:cNvPr>
          <p:cNvSpPr/>
          <p:nvPr/>
        </p:nvSpPr>
        <p:spPr>
          <a:xfrm>
            <a:off x="3140156" y="1511925"/>
            <a:ext cx="3579826" cy="523220"/>
          </a:xfrm>
          <a:prstGeom prst="rect">
            <a:avLst/>
          </a:prstGeom>
        </p:spPr>
        <p:txBody>
          <a:bodyPr wrap="none">
            <a:spAutoFit/>
          </a:bodyPr>
          <a:lstStyle/>
          <a:p>
            <a:pPr algn="ctr"/>
            <a:r>
              <a:rPr lang="en-AU" sz="2800">
                <a:solidFill>
                  <a:schemeClr val="tx2">
                    <a:lumMod val="50000"/>
                  </a:schemeClr>
                </a:solidFill>
              </a:rPr>
              <a:t>Access to Customers</a:t>
            </a:r>
          </a:p>
        </p:txBody>
      </p:sp>
      <p:sp>
        <p:nvSpPr>
          <p:cNvPr id="53" name="Rectangle 52">
            <a:extLst>
              <a:ext uri="{FF2B5EF4-FFF2-40B4-BE49-F238E27FC236}">
                <a16:creationId xmlns:a16="http://schemas.microsoft.com/office/drawing/2014/main" id="{05D3FA1B-EF66-4237-9D9C-882426CF5B01}"/>
              </a:ext>
            </a:extLst>
          </p:cNvPr>
          <p:cNvSpPr/>
          <p:nvPr/>
        </p:nvSpPr>
        <p:spPr>
          <a:xfrm>
            <a:off x="16181862" y="1511925"/>
            <a:ext cx="3655360" cy="523220"/>
          </a:xfrm>
          <a:prstGeom prst="rect">
            <a:avLst/>
          </a:prstGeom>
        </p:spPr>
        <p:txBody>
          <a:bodyPr wrap="none">
            <a:spAutoFit/>
          </a:bodyPr>
          <a:lstStyle/>
          <a:p>
            <a:pPr algn="ctr"/>
            <a:r>
              <a:rPr lang="en-AU" sz="2800"/>
              <a:t>Access to Technology</a:t>
            </a:r>
          </a:p>
        </p:txBody>
      </p:sp>
      <p:pic>
        <p:nvPicPr>
          <p:cNvPr id="43" name="Graphic 42" descr="User">
            <a:extLst>
              <a:ext uri="{FF2B5EF4-FFF2-40B4-BE49-F238E27FC236}">
                <a16:creationId xmlns:a16="http://schemas.microsoft.com/office/drawing/2014/main" id="{9FCA7AAF-DA49-4A8D-BD9A-7263646439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7614" y="6189727"/>
            <a:ext cx="646928" cy="646928"/>
          </a:xfrm>
          <a:prstGeom prst="rect">
            <a:avLst/>
          </a:prstGeom>
        </p:spPr>
      </p:pic>
      <p:pic>
        <p:nvPicPr>
          <p:cNvPr id="44" name="Graphic 43" descr="User">
            <a:extLst>
              <a:ext uri="{FF2B5EF4-FFF2-40B4-BE49-F238E27FC236}">
                <a16:creationId xmlns:a16="http://schemas.microsoft.com/office/drawing/2014/main" id="{F49AC95F-F39C-4172-AAB2-657DB33B93A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06131" y="6186625"/>
            <a:ext cx="646928" cy="646928"/>
          </a:xfrm>
          <a:prstGeom prst="rect">
            <a:avLst/>
          </a:prstGeom>
        </p:spPr>
      </p:pic>
      <p:pic>
        <p:nvPicPr>
          <p:cNvPr id="56" name="Graphic 55" descr="User">
            <a:extLst>
              <a:ext uri="{FF2B5EF4-FFF2-40B4-BE49-F238E27FC236}">
                <a16:creationId xmlns:a16="http://schemas.microsoft.com/office/drawing/2014/main" id="{C7B59B3F-5A9F-4484-B6B2-FF8999BA18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42466" y="6194380"/>
            <a:ext cx="646928" cy="646928"/>
          </a:xfrm>
          <a:prstGeom prst="rect">
            <a:avLst/>
          </a:prstGeom>
        </p:spPr>
      </p:pic>
      <p:pic>
        <p:nvPicPr>
          <p:cNvPr id="57" name="Graphic 56" descr="User">
            <a:extLst>
              <a:ext uri="{FF2B5EF4-FFF2-40B4-BE49-F238E27FC236}">
                <a16:creationId xmlns:a16="http://schemas.microsoft.com/office/drawing/2014/main" id="{8C8C4306-91B5-4C39-8911-9C69DF7831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67195" y="6200584"/>
            <a:ext cx="646928" cy="646928"/>
          </a:xfrm>
          <a:prstGeom prst="rect">
            <a:avLst/>
          </a:prstGeom>
        </p:spPr>
      </p:pic>
      <p:pic>
        <p:nvPicPr>
          <p:cNvPr id="58" name="Graphic 57" descr="User">
            <a:extLst>
              <a:ext uri="{FF2B5EF4-FFF2-40B4-BE49-F238E27FC236}">
                <a16:creationId xmlns:a16="http://schemas.microsoft.com/office/drawing/2014/main" id="{7518BB45-0D52-4419-8F6A-29C8849803E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1666" y="6171425"/>
            <a:ext cx="646928" cy="646928"/>
          </a:xfrm>
          <a:prstGeom prst="rect">
            <a:avLst/>
          </a:prstGeom>
        </p:spPr>
      </p:pic>
      <p:pic>
        <p:nvPicPr>
          <p:cNvPr id="59" name="Graphic 58" descr="User">
            <a:extLst>
              <a:ext uri="{FF2B5EF4-FFF2-40B4-BE49-F238E27FC236}">
                <a16:creationId xmlns:a16="http://schemas.microsoft.com/office/drawing/2014/main" id="{43A2019F-5FD7-45A4-B355-168887889A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60183" y="6168323"/>
            <a:ext cx="646928" cy="646928"/>
          </a:xfrm>
          <a:prstGeom prst="rect">
            <a:avLst/>
          </a:prstGeom>
        </p:spPr>
      </p:pic>
      <p:pic>
        <p:nvPicPr>
          <p:cNvPr id="60" name="Graphic 59" descr="User">
            <a:extLst>
              <a:ext uri="{FF2B5EF4-FFF2-40B4-BE49-F238E27FC236}">
                <a16:creationId xmlns:a16="http://schemas.microsoft.com/office/drawing/2014/main" id="{F97B352E-65C5-407D-97AC-9B05476AB5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96518" y="6176078"/>
            <a:ext cx="646928" cy="646928"/>
          </a:xfrm>
          <a:prstGeom prst="rect">
            <a:avLst/>
          </a:prstGeom>
        </p:spPr>
      </p:pic>
      <p:pic>
        <p:nvPicPr>
          <p:cNvPr id="61" name="Graphic 60" descr="User">
            <a:extLst>
              <a:ext uri="{FF2B5EF4-FFF2-40B4-BE49-F238E27FC236}">
                <a16:creationId xmlns:a16="http://schemas.microsoft.com/office/drawing/2014/main" id="{4526A0C7-A89B-4B19-90D4-15AA80B99E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21247" y="6182282"/>
            <a:ext cx="646928" cy="646928"/>
          </a:xfrm>
          <a:prstGeom prst="rect">
            <a:avLst/>
          </a:prstGeom>
        </p:spPr>
      </p:pic>
    </p:spTree>
    <p:extLst>
      <p:ext uri="{BB962C8B-B14F-4D97-AF65-F5344CB8AC3E}">
        <p14:creationId xmlns:p14="http://schemas.microsoft.com/office/powerpoint/2010/main" val="1148895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5054" y="984087"/>
            <a:ext cx="11753088" cy="590931"/>
          </a:xfrm>
        </p:spPr>
        <p:txBody>
          <a:bodyPr/>
          <a:lstStyle/>
          <a:p>
            <a:pPr algn="ctr"/>
            <a:r>
              <a:rPr lang="en-US"/>
              <a:t>The Benefits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598" y="2660994"/>
            <a:ext cx="0" cy="507372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39" y="1922718"/>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202238A1-6768-404E-BA45-FB7A2DFFB82C}"/>
              </a:ext>
            </a:extLst>
          </p:cNvPr>
          <p:cNvPicPr>
            <a:picLocks noChangeAspect="1"/>
          </p:cNvPicPr>
          <p:nvPr/>
        </p:nvPicPr>
        <p:blipFill>
          <a:blip r:embed="rId4">
            <a:alphaModFix amt="35000"/>
          </a:blip>
          <a:stretch>
            <a:fillRect/>
          </a:stretch>
        </p:blipFill>
        <p:spPr>
          <a:xfrm>
            <a:off x="15902623" y="5975815"/>
            <a:ext cx="2163544" cy="1142789"/>
          </a:xfrm>
          <a:prstGeom prst="rect">
            <a:avLst/>
          </a:prstGeom>
        </p:spPr>
      </p:pic>
      <p:grpSp>
        <p:nvGrpSpPr>
          <p:cNvPr id="14" name="GitHub" descr="GitHub">
            <a:extLst>
              <a:ext uri="{FF2B5EF4-FFF2-40B4-BE49-F238E27FC236}">
                <a16:creationId xmlns:a16="http://schemas.microsoft.com/office/drawing/2014/main" id="{B4D43FDC-B0B0-4500-8154-484C8F52888B}"/>
              </a:ext>
            </a:extLst>
          </p:cNvPr>
          <p:cNvGrpSpPr/>
          <p:nvPr/>
        </p:nvGrpSpPr>
        <p:grpSpPr>
          <a:xfrm>
            <a:off x="18106612" y="6302946"/>
            <a:ext cx="499511" cy="488526"/>
            <a:chOff x="3814417" y="4400550"/>
            <a:chExt cx="509527" cy="498322"/>
          </a:xfrm>
        </p:grpSpPr>
        <p:sp>
          <p:nvSpPr>
            <p:cNvPr id="15" name="Freeform 5">
              <a:extLst>
                <a:ext uri="{FF2B5EF4-FFF2-40B4-BE49-F238E27FC236}">
                  <a16:creationId xmlns:a16="http://schemas.microsoft.com/office/drawing/2014/main" id="{90F98CFC-7F6F-4DBB-86FC-F8025656404F}"/>
                </a:ext>
              </a:extLst>
            </p:cNvPr>
            <p:cNvSpPr>
              <a:spLocks/>
            </p:cNvSpPr>
            <p:nvPr userDrawn="1"/>
          </p:nvSpPr>
          <p:spPr bwMode="auto">
            <a:xfrm>
              <a:off x="3814417" y="4400550"/>
              <a:ext cx="509527" cy="498322"/>
            </a:xfrm>
            <a:custGeom>
              <a:avLst/>
              <a:gdLst>
                <a:gd name="T0" fmla="*/ 594 w 1187"/>
                <a:gd name="T1" fmla="*/ 0 h 1161"/>
                <a:gd name="T2" fmla="*/ 594 w 1187"/>
                <a:gd name="T3" fmla="*/ 0 h 1161"/>
                <a:gd name="T4" fmla="*/ 0 w 1187"/>
                <a:gd name="T5" fmla="*/ 592 h 1161"/>
                <a:gd name="T6" fmla="*/ 406 w 1187"/>
                <a:gd name="T7" fmla="*/ 1155 h 1161"/>
                <a:gd name="T8" fmla="*/ 446 w 1187"/>
                <a:gd name="T9" fmla="*/ 1126 h 1161"/>
                <a:gd name="T10" fmla="*/ 445 w 1187"/>
                <a:gd name="T11" fmla="*/ 1016 h 1161"/>
                <a:gd name="T12" fmla="*/ 246 w 1187"/>
                <a:gd name="T13" fmla="*/ 946 h 1161"/>
                <a:gd name="T14" fmla="*/ 179 w 1187"/>
                <a:gd name="T15" fmla="*/ 859 h 1161"/>
                <a:gd name="T16" fmla="*/ 184 w 1187"/>
                <a:gd name="T17" fmla="*/ 823 h 1161"/>
                <a:gd name="T18" fmla="*/ 274 w 1187"/>
                <a:gd name="T19" fmla="*/ 884 h 1161"/>
                <a:gd name="T20" fmla="*/ 448 w 1187"/>
                <a:gd name="T21" fmla="*/ 934 h 1161"/>
                <a:gd name="T22" fmla="*/ 485 w 1187"/>
                <a:gd name="T23" fmla="*/ 854 h 1161"/>
                <a:gd name="T24" fmla="*/ 215 w 1187"/>
                <a:gd name="T25" fmla="*/ 561 h 1161"/>
                <a:gd name="T26" fmla="*/ 276 w 1187"/>
                <a:gd name="T27" fmla="*/ 402 h 1161"/>
                <a:gd name="T28" fmla="*/ 282 w 1187"/>
                <a:gd name="T29" fmla="*/ 245 h 1161"/>
                <a:gd name="T30" fmla="*/ 445 w 1187"/>
                <a:gd name="T31" fmla="*/ 305 h 1161"/>
                <a:gd name="T32" fmla="*/ 594 w 1187"/>
                <a:gd name="T33" fmla="*/ 285 h 1161"/>
                <a:gd name="T34" fmla="*/ 742 w 1187"/>
                <a:gd name="T35" fmla="*/ 305 h 1161"/>
                <a:gd name="T36" fmla="*/ 906 w 1187"/>
                <a:gd name="T37" fmla="*/ 245 h 1161"/>
                <a:gd name="T38" fmla="*/ 911 w 1187"/>
                <a:gd name="T39" fmla="*/ 402 h 1161"/>
                <a:gd name="T40" fmla="*/ 972 w 1187"/>
                <a:gd name="T41" fmla="*/ 561 h 1161"/>
                <a:gd name="T42" fmla="*/ 701 w 1187"/>
                <a:gd name="T43" fmla="*/ 853 h 1161"/>
                <a:gd name="T44" fmla="*/ 741 w 1187"/>
                <a:gd name="T45" fmla="*/ 963 h 1161"/>
                <a:gd name="T46" fmla="*/ 740 w 1187"/>
                <a:gd name="T47" fmla="*/ 1126 h 1161"/>
                <a:gd name="T48" fmla="*/ 782 w 1187"/>
                <a:gd name="T49" fmla="*/ 1155 h 1161"/>
                <a:gd name="T50" fmla="*/ 1187 w 1187"/>
                <a:gd name="T51" fmla="*/ 592 h 1161"/>
                <a:gd name="T52" fmla="*/ 594 w 1187"/>
                <a:gd name="T53"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7" h="1161">
                  <a:moveTo>
                    <a:pt x="594" y="0"/>
                  </a:moveTo>
                  <a:cubicBezTo>
                    <a:pt x="594" y="0"/>
                    <a:pt x="594" y="0"/>
                    <a:pt x="594" y="0"/>
                  </a:cubicBezTo>
                  <a:cubicBezTo>
                    <a:pt x="265" y="0"/>
                    <a:pt x="0" y="264"/>
                    <a:pt x="0" y="592"/>
                  </a:cubicBezTo>
                  <a:cubicBezTo>
                    <a:pt x="0" y="854"/>
                    <a:pt x="170" y="1077"/>
                    <a:pt x="406" y="1155"/>
                  </a:cubicBezTo>
                  <a:cubicBezTo>
                    <a:pt x="435" y="1161"/>
                    <a:pt x="446" y="1142"/>
                    <a:pt x="446" y="1126"/>
                  </a:cubicBezTo>
                  <a:cubicBezTo>
                    <a:pt x="446" y="1112"/>
                    <a:pt x="445" y="1066"/>
                    <a:pt x="445" y="1016"/>
                  </a:cubicBezTo>
                  <a:cubicBezTo>
                    <a:pt x="280" y="1052"/>
                    <a:pt x="246" y="946"/>
                    <a:pt x="246" y="946"/>
                  </a:cubicBezTo>
                  <a:cubicBezTo>
                    <a:pt x="218" y="877"/>
                    <a:pt x="179" y="859"/>
                    <a:pt x="179" y="859"/>
                  </a:cubicBezTo>
                  <a:cubicBezTo>
                    <a:pt x="125" y="822"/>
                    <a:pt x="184" y="823"/>
                    <a:pt x="184" y="823"/>
                  </a:cubicBezTo>
                  <a:cubicBezTo>
                    <a:pt x="243" y="827"/>
                    <a:pt x="274" y="884"/>
                    <a:pt x="274" y="884"/>
                  </a:cubicBezTo>
                  <a:cubicBezTo>
                    <a:pt x="327" y="975"/>
                    <a:pt x="414" y="948"/>
                    <a:pt x="448" y="934"/>
                  </a:cubicBezTo>
                  <a:cubicBezTo>
                    <a:pt x="453" y="895"/>
                    <a:pt x="468" y="869"/>
                    <a:pt x="485" y="854"/>
                  </a:cubicBezTo>
                  <a:cubicBezTo>
                    <a:pt x="353" y="839"/>
                    <a:pt x="215" y="789"/>
                    <a:pt x="215" y="561"/>
                  </a:cubicBezTo>
                  <a:cubicBezTo>
                    <a:pt x="215" y="496"/>
                    <a:pt x="237" y="443"/>
                    <a:pt x="276" y="402"/>
                  </a:cubicBezTo>
                  <a:cubicBezTo>
                    <a:pt x="269" y="387"/>
                    <a:pt x="249" y="327"/>
                    <a:pt x="282" y="245"/>
                  </a:cubicBezTo>
                  <a:cubicBezTo>
                    <a:pt x="282" y="245"/>
                    <a:pt x="331" y="229"/>
                    <a:pt x="445" y="305"/>
                  </a:cubicBezTo>
                  <a:cubicBezTo>
                    <a:pt x="492" y="293"/>
                    <a:pt x="543" y="286"/>
                    <a:pt x="594" y="285"/>
                  </a:cubicBezTo>
                  <a:cubicBezTo>
                    <a:pt x="644" y="286"/>
                    <a:pt x="695" y="293"/>
                    <a:pt x="742" y="305"/>
                  </a:cubicBezTo>
                  <a:cubicBezTo>
                    <a:pt x="855" y="229"/>
                    <a:pt x="906" y="245"/>
                    <a:pt x="906" y="245"/>
                  </a:cubicBezTo>
                  <a:cubicBezTo>
                    <a:pt x="937" y="327"/>
                    <a:pt x="917" y="387"/>
                    <a:pt x="911" y="402"/>
                  </a:cubicBezTo>
                  <a:cubicBezTo>
                    <a:pt x="949" y="443"/>
                    <a:pt x="972" y="496"/>
                    <a:pt x="972" y="561"/>
                  </a:cubicBezTo>
                  <a:cubicBezTo>
                    <a:pt x="972" y="789"/>
                    <a:pt x="833" y="839"/>
                    <a:pt x="701" y="853"/>
                  </a:cubicBezTo>
                  <a:cubicBezTo>
                    <a:pt x="723" y="872"/>
                    <a:pt x="741" y="908"/>
                    <a:pt x="741" y="963"/>
                  </a:cubicBezTo>
                  <a:cubicBezTo>
                    <a:pt x="741" y="1043"/>
                    <a:pt x="740" y="1107"/>
                    <a:pt x="740" y="1126"/>
                  </a:cubicBezTo>
                  <a:cubicBezTo>
                    <a:pt x="740" y="1142"/>
                    <a:pt x="751" y="1161"/>
                    <a:pt x="782" y="1155"/>
                  </a:cubicBezTo>
                  <a:cubicBezTo>
                    <a:pt x="1017" y="1076"/>
                    <a:pt x="1187" y="854"/>
                    <a:pt x="1187" y="592"/>
                  </a:cubicBezTo>
                  <a:cubicBezTo>
                    <a:pt x="1187" y="264"/>
                    <a:pt x="921" y="0"/>
                    <a:pt x="594" y="0"/>
                  </a:cubicBezTo>
                  <a:close/>
                </a:path>
              </a:pathLst>
            </a:custGeom>
            <a:solidFill>
              <a:schemeClr val="tx1">
                <a:lumMod val="50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6" name="Freeform 6">
              <a:extLst>
                <a:ext uri="{FF2B5EF4-FFF2-40B4-BE49-F238E27FC236}">
                  <a16:creationId xmlns:a16="http://schemas.microsoft.com/office/drawing/2014/main" id="{AC65ED0C-7518-4A79-AD3F-B04EE07B6954}"/>
                </a:ext>
              </a:extLst>
            </p:cNvPr>
            <p:cNvSpPr>
              <a:spLocks/>
            </p:cNvSpPr>
            <p:nvPr userDrawn="1"/>
          </p:nvSpPr>
          <p:spPr bwMode="auto">
            <a:xfrm>
              <a:off x="3903803" y="4760774"/>
              <a:ext cx="7550" cy="6333"/>
            </a:xfrm>
            <a:custGeom>
              <a:avLst/>
              <a:gdLst>
                <a:gd name="T0" fmla="*/ 16 w 18"/>
                <a:gd name="T1" fmla="*/ 11 h 15"/>
                <a:gd name="T2" fmla="*/ 16 w 18"/>
                <a:gd name="T3" fmla="*/ 11 h 15"/>
                <a:gd name="T4" fmla="*/ 7 w 18"/>
                <a:gd name="T5" fmla="*/ 13 h 15"/>
                <a:gd name="T6" fmla="*/ 1 w 18"/>
                <a:gd name="T7" fmla="*/ 4 h 15"/>
                <a:gd name="T8" fmla="*/ 11 w 18"/>
                <a:gd name="T9" fmla="*/ 3 h 15"/>
                <a:gd name="T10" fmla="*/ 16 w 18"/>
                <a:gd name="T11" fmla="*/ 11 h 15"/>
              </a:gdLst>
              <a:ahLst/>
              <a:cxnLst>
                <a:cxn ang="0">
                  <a:pos x="T0" y="T1"/>
                </a:cxn>
                <a:cxn ang="0">
                  <a:pos x="T2" y="T3"/>
                </a:cxn>
                <a:cxn ang="0">
                  <a:pos x="T4" y="T5"/>
                </a:cxn>
                <a:cxn ang="0">
                  <a:pos x="T6" y="T7"/>
                </a:cxn>
                <a:cxn ang="0">
                  <a:pos x="T8" y="T9"/>
                </a:cxn>
                <a:cxn ang="0">
                  <a:pos x="T10" y="T11"/>
                </a:cxn>
              </a:cxnLst>
              <a:rect l="0" t="0" r="r" b="b"/>
              <a:pathLst>
                <a:path w="18" h="15">
                  <a:moveTo>
                    <a:pt x="16" y="11"/>
                  </a:moveTo>
                  <a:cubicBezTo>
                    <a:pt x="16" y="11"/>
                    <a:pt x="16" y="11"/>
                    <a:pt x="16" y="11"/>
                  </a:cubicBezTo>
                  <a:cubicBezTo>
                    <a:pt x="15" y="14"/>
                    <a:pt x="10" y="15"/>
                    <a:pt x="7" y="13"/>
                  </a:cubicBezTo>
                  <a:cubicBezTo>
                    <a:pt x="2" y="11"/>
                    <a:pt x="0" y="7"/>
                    <a:pt x="1" y="4"/>
                  </a:cubicBezTo>
                  <a:cubicBezTo>
                    <a:pt x="2" y="1"/>
                    <a:pt x="7" y="0"/>
                    <a:pt x="11" y="3"/>
                  </a:cubicBezTo>
                  <a:cubicBezTo>
                    <a:pt x="15" y="4"/>
                    <a:pt x="18" y="9"/>
                    <a:pt x="16" y="11"/>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8" name="Freeform 7">
              <a:extLst>
                <a:ext uri="{FF2B5EF4-FFF2-40B4-BE49-F238E27FC236}">
                  <a16:creationId xmlns:a16="http://schemas.microsoft.com/office/drawing/2014/main" id="{43F7B719-92E3-4DB7-9315-989F73922885}"/>
                </a:ext>
              </a:extLst>
            </p:cNvPr>
            <p:cNvSpPr>
              <a:spLocks/>
            </p:cNvSpPr>
            <p:nvPr userDrawn="1"/>
          </p:nvSpPr>
          <p:spPr bwMode="auto">
            <a:xfrm>
              <a:off x="3914033" y="4769299"/>
              <a:ext cx="8037" cy="9012"/>
            </a:xfrm>
            <a:custGeom>
              <a:avLst/>
              <a:gdLst>
                <a:gd name="T0" fmla="*/ 17 w 19"/>
                <a:gd name="T1" fmla="*/ 18 h 21"/>
                <a:gd name="T2" fmla="*/ 17 w 19"/>
                <a:gd name="T3" fmla="*/ 18 h 21"/>
                <a:gd name="T4" fmla="*/ 5 w 19"/>
                <a:gd name="T5" fmla="*/ 16 h 21"/>
                <a:gd name="T6" fmla="*/ 3 w 19"/>
                <a:gd name="T7" fmla="*/ 3 h 21"/>
                <a:gd name="T8" fmla="*/ 15 w 19"/>
                <a:gd name="T9" fmla="*/ 6 h 21"/>
                <a:gd name="T10" fmla="*/ 17 w 19"/>
                <a:gd name="T11" fmla="*/ 18 h 21"/>
              </a:gdLst>
              <a:ahLst/>
              <a:cxnLst>
                <a:cxn ang="0">
                  <a:pos x="T0" y="T1"/>
                </a:cxn>
                <a:cxn ang="0">
                  <a:pos x="T2" y="T3"/>
                </a:cxn>
                <a:cxn ang="0">
                  <a:pos x="T4" y="T5"/>
                </a:cxn>
                <a:cxn ang="0">
                  <a:pos x="T6" y="T7"/>
                </a:cxn>
                <a:cxn ang="0">
                  <a:pos x="T8" y="T9"/>
                </a:cxn>
                <a:cxn ang="0">
                  <a:pos x="T10" y="T11"/>
                </a:cxn>
              </a:cxnLst>
              <a:rect l="0" t="0" r="r" b="b"/>
              <a:pathLst>
                <a:path w="19" h="21">
                  <a:moveTo>
                    <a:pt x="17" y="18"/>
                  </a:moveTo>
                  <a:cubicBezTo>
                    <a:pt x="17" y="18"/>
                    <a:pt x="17" y="18"/>
                    <a:pt x="17" y="18"/>
                  </a:cubicBezTo>
                  <a:cubicBezTo>
                    <a:pt x="14" y="21"/>
                    <a:pt x="8" y="19"/>
                    <a:pt x="5" y="16"/>
                  </a:cubicBezTo>
                  <a:cubicBezTo>
                    <a:pt x="0" y="11"/>
                    <a:pt x="0" y="5"/>
                    <a:pt x="3" y="3"/>
                  </a:cubicBezTo>
                  <a:cubicBezTo>
                    <a:pt x="5" y="0"/>
                    <a:pt x="11" y="2"/>
                    <a:pt x="15" y="6"/>
                  </a:cubicBezTo>
                  <a:cubicBezTo>
                    <a:pt x="19" y="10"/>
                    <a:pt x="19" y="16"/>
                    <a:pt x="17" y="18"/>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9" name="Freeform 8">
              <a:extLst>
                <a:ext uri="{FF2B5EF4-FFF2-40B4-BE49-F238E27FC236}">
                  <a16:creationId xmlns:a16="http://schemas.microsoft.com/office/drawing/2014/main" id="{1F23C27F-56F2-4718-AC1A-AC11F1B13694}"/>
                </a:ext>
              </a:extLst>
            </p:cNvPr>
            <p:cNvSpPr>
              <a:spLocks/>
            </p:cNvSpPr>
            <p:nvPr userDrawn="1"/>
          </p:nvSpPr>
          <p:spPr bwMode="auto">
            <a:xfrm>
              <a:off x="3924019" y="4782451"/>
              <a:ext cx="9012" cy="10473"/>
            </a:xfrm>
            <a:custGeom>
              <a:avLst/>
              <a:gdLst>
                <a:gd name="T0" fmla="*/ 17 w 21"/>
                <a:gd name="T1" fmla="*/ 22 h 24"/>
                <a:gd name="T2" fmla="*/ 17 w 21"/>
                <a:gd name="T3" fmla="*/ 22 h 24"/>
                <a:gd name="T4" fmla="*/ 4 w 21"/>
                <a:gd name="T5" fmla="*/ 16 h 24"/>
                <a:gd name="T6" fmla="*/ 4 w 21"/>
                <a:gd name="T7" fmla="*/ 2 h 24"/>
                <a:gd name="T8" fmla="*/ 17 w 21"/>
                <a:gd name="T9" fmla="*/ 7 h 24"/>
                <a:gd name="T10" fmla="*/ 17 w 21"/>
                <a:gd name="T11" fmla="*/ 22 h 24"/>
              </a:gdLst>
              <a:ahLst/>
              <a:cxnLst>
                <a:cxn ang="0">
                  <a:pos x="T0" y="T1"/>
                </a:cxn>
                <a:cxn ang="0">
                  <a:pos x="T2" y="T3"/>
                </a:cxn>
                <a:cxn ang="0">
                  <a:pos x="T4" y="T5"/>
                </a:cxn>
                <a:cxn ang="0">
                  <a:pos x="T6" y="T7"/>
                </a:cxn>
                <a:cxn ang="0">
                  <a:pos x="T8" y="T9"/>
                </a:cxn>
                <a:cxn ang="0">
                  <a:pos x="T10" y="T11"/>
                </a:cxn>
              </a:cxnLst>
              <a:rect l="0" t="0" r="r" b="b"/>
              <a:pathLst>
                <a:path w="21" h="24">
                  <a:moveTo>
                    <a:pt x="17" y="22"/>
                  </a:moveTo>
                  <a:cubicBezTo>
                    <a:pt x="17" y="22"/>
                    <a:pt x="17" y="22"/>
                    <a:pt x="17" y="22"/>
                  </a:cubicBezTo>
                  <a:cubicBezTo>
                    <a:pt x="13" y="24"/>
                    <a:pt x="8" y="22"/>
                    <a:pt x="4" y="16"/>
                  </a:cubicBezTo>
                  <a:cubicBezTo>
                    <a:pt x="0" y="11"/>
                    <a:pt x="0" y="5"/>
                    <a:pt x="4" y="2"/>
                  </a:cubicBezTo>
                  <a:cubicBezTo>
                    <a:pt x="8" y="0"/>
                    <a:pt x="13" y="2"/>
                    <a:pt x="17" y="7"/>
                  </a:cubicBezTo>
                  <a:cubicBezTo>
                    <a:pt x="21" y="13"/>
                    <a:pt x="21" y="19"/>
                    <a:pt x="17" y="22"/>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0" name="Freeform 9">
              <a:extLst>
                <a:ext uri="{FF2B5EF4-FFF2-40B4-BE49-F238E27FC236}">
                  <a16:creationId xmlns:a16="http://schemas.microsoft.com/office/drawing/2014/main" id="{787A8BA7-69C6-4142-AF62-1B435F54CD33}"/>
                </a:ext>
              </a:extLst>
            </p:cNvPr>
            <p:cNvSpPr>
              <a:spLocks/>
            </p:cNvSpPr>
            <p:nvPr userDrawn="1"/>
          </p:nvSpPr>
          <p:spPr bwMode="auto">
            <a:xfrm>
              <a:off x="3935466" y="4796821"/>
              <a:ext cx="11204" cy="10717"/>
            </a:xfrm>
            <a:custGeom>
              <a:avLst/>
              <a:gdLst>
                <a:gd name="T0" fmla="*/ 22 w 26"/>
                <a:gd name="T1" fmla="*/ 22 h 25"/>
                <a:gd name="T2" fmla="*/ 22 w 26"/>
                <a:gd name="T3" fmla="*/ 22 h 25"/>
                <a:gd name="T4" fmla="*/ 7 w 26"/>
                <a:gd name="T5" fmla="*/ 19 h 25"/>
                <a:gd name="T6" fmla="*/ 3 w 26"/>
                <a:gd name="T7" fmla="*/ 4 h 25"/>
                <a:gd name="T8" fmla="*/ 19 w 26"/>
                <a:gd name="T9" fmla="*/ 6 h 25"/>
                <a:gd name="T10" fmla="*/ 22 w 26"/>
                <a:gd name="T11" fmla="*/ 22 h 25"/>
              </a:gdLst>
              <a:ahLst/>
              <a:cxnLst>
                <a:cxn ang="0">
                  <a:pos x="T0" y="T1"/>
                </a:cxn>
                <a:cxn ang="0">
                  <a:pos x="T2" y="T3"/>
                </a:cxn>
                <a:cxn ang="0">
                  <a:pos x="T4" y="T5"/>
                </a:cxn>
                <a:cxn ang="0">
                  <a:pos x="T6" y="T7"/>
                </a:cxn>
                <a:cxn ang="0">
                  <a:pos x="T8" y="T9"/>
                </a:cxn>
                <a:cxn ang="0">
                  <a:pos x="T10" y="T11"/>
                </a:cxn>
              </a:cxnLst>
              <a:rect l="0" t="0" r="r" b="b"/>
              <a:pathLst>
                <a:path w="26" h="25">
                  <a:moveTo>
                    <a:pt x="22" y="22"/>
                  </a:moveTo>
                  <a:cubicBezTo>
                    <a:pt x="22" y="22"/>
                    <a:pt x="22" y="22"/>
                    <a:pt x="22" y="22"/>
                  </a:cubicBezTo>
                  <a:cubicBezTo>
                    <a:pt x="19" y="25"/>
                    <a:pt x="12" y="24"/>
                    <a:pt x="7" y="19"/>
                  </a:cubicBezTo>
                  <a:cubicBezTo>
                    <a:pt x="2" y="14"/>
                    <a:pt x="0" y="8"/>
                    <a:pt x="3" y="4"/>
                  </a:cubicBezTo>
                  <a:cubicBezTo>
                    <a:pt x="7" y="0"/>
                    <a:pt x="14" y="1"/>
                    <a:pt x="19" y="6"/>
                  </a:cubicBezTo>
                  <a:cubicBezTo>
                    <a:pt x="24" y="11"/>
                    <a:pt x="26" y="18"/>
                    <a:pt x="22" y="22"/>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1" name="Freeform 10">
              <a:extLst>
                <a:ext uri="{FF2B5EF4-FFF2-40B4-BE49-F238E27FC236}">
                  <a16:creationId xmlns:a16="http://schemas.microsoft.com/office/drawing/2014/main" id="{D3B3D2A1-3CA5-400C-833C-9769FA3A1E5F}"/>
                </a:ext>
              </a:extLst>
            </p:cNvPr>
            <p:cNvSpPr>
              <a:spLocks/>
            </p:cNvSpPr>
            <p:nvPr userDrawn="1"/>
          </p:nvSpPr>
          <p:spPr bwMode="auto">
            <a:xfrm>
              <a:off x="3952759" y="4807781"/>
              <a:ext cx="11934" cy="9499"/>
            </a:xfrm>
            <a:custGeom>
              <a:avLst/>
              <a:gdLst>
                <a:gd name="T0" fmla="*/ 26 w 28"/>
                <a:gd name="T1" fmla="*/ 15 h 22"/>
                <a:gd name="T2" fmla="*/ 26 w 28"/>
                <a:gd name="T3" fmla="*/ 15 h 22"/>
                <a:gd name="T4" fmla="*/ 11 w 28"/>
                <a:gd name="T5" fmla="*/ 19 h 22"/>
                <a:gd name="T6" fmla="*/ 2 w 28"/>
                <a:gd name="T7" fmla="*/ 8 h 22"/>
                <a:gd name="T8" fmla="*/ 16 w 28"/>
                <a:gd name="T9" fmla="*/ 2 h 22"/>
                <a:gd name="T10" fmla="*/ 26 w 28"/>
                <a:gd name="T11" fmla="*/ 15 h 22"/>
              </a:gdLst>
              <a:ahLst/>
              <a:cxnLst>
                <a:cxn ang="0">
                  <a:pos x="T0" y="T1"/>
                </a:cxn>
                <a:cxn ang="0">
                  <a:pos x="T2" y="T3"/>
                </a:cxn>
                <a:cxn ang="0">
                  <a:pos x="T4" y="T5"/>
                </a:cxn>
                <a:cxn ang="0">
                  <a:pos x="T6" y="T7"/>
                </a:cxn>
                <a:cxn ang="0">
                  <a:pos x="T8" y="T9"/>
                </a:cxn>
                <a:cxn ang="0">
                  <a:pos x="T10" y="T11"/>
                </a:cxn>
              </a:cxnLst>
              <a:rect l="0" t="0" r="r" b="b"/>
              <a:pathLst>
                <a:path w="28" h="22">
                  <a:moveTo>
                    <a:pt x="26" y="15"/>
                  </a:moveTo>
                  <a:cubicBezTo>
                    <a:pt x="26" y="15"/>
                    <a:pt x="26" y="15"/>
                    <a:pt x="26" y="15"/>
                  </a:cubicBezTo>
                  <a:cubicBezTo>
                    <a:pt x="25" y="19"/>
                    <a:pt x="18" y="22"/>
                    <a:pt x="11" y="19"/>
                  </a:cubicBezTo>
                  <a:cubicBezTo>
                    <a:pt x="5" y="17"/>
                    <a:pt x="0" y="12"/>
                    <a:pt x="2" y="8"/>
                  </a:cubicBezTo>
                  <a:cubicBezTo>
                    <a:pt x="3" y="2"/>
                    <a:pt x="10" y="0"/>
                    <a:pt x="16" y="2"/>
                  </a:cubicBezTo>
                  <a:cubicBezTo>
                    <a:pt x="23" y="5"/>
                    <a:pt x="28" y="10"/>
                    <a:pt x="26" y="15"/>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2" name="Freeform 11">
              <a:extLst>
                <a:ext uri="{FF2B5EF4-FFF2-40B4-BE49-F238E27FC236}">
                  <a16:creationId xmlns:a16="http://schemas.microsoft.com/office/drawing/2014/main" id="{CEDAED77-6BF6-45F9-8917-672C3B455804}"/>
                </a:ext>
              </a:extLst>
            </p:cNvPr>
            <p:cNvSpPr>
              <a:spLocks/>
            </p:cNvSpPr>
            <p:nvPr userDrawn="1"/>
          </p:nvSpPr>
          <p:spPr bwMode="auto">
            <a:xfrm>
              <a:off x="3974192" y="4811678"/>
              <a:ext cx="10717" cy="7794"/>
            </a:xfrm>
            <a:custGeom>
              <a:avLst/>
              <a:gdLst>
                <a:gd name="T0" fmla="*/ 25 w 25"/>
                <a:gd name="T1" fmla="*/ 9 h 18"/>
                <a:gd name="T2" fmla="*/ 25 w 25"/>
                <a:gd name="T3" fmla="*/ 9 h 18"/>
                <a:gd name="T4" fmla="*/ 12 w 25"/>
                <a:gd name="T5" fmla="*/ 18 h 18"/>
                <a:gd name="T6" fmla="*/ 0 w 25"/>
                <a:gd name="T7" fmla="*/ 10 h 18"/>
                <a:gd name="T8" fmla="*/ 12 w 25"/>
                <a:gd name="T9" fmla="*/ 1 h 18"/>
                <a:gd name="T10" fmla="*/ 25 w 25"/>
                <a:gd name="T11" fmla="*/ 9 h 18"/>
              </a:gdLst>
              <a:ahLst/>
              <a:cxnLst>
                <a:cxn ang="0">
                  <a:pos x="T0" y="T1"/>
                </a:cxn>
                <a:cxn ang="0">
                  <a:pos x="T2" y="T3"/>
                </a:cxn>
                <a:cxn ang="0">
                  <a:pos x="T4" y="T5"/>
                </a:cxn>
                <a:cxn ang="0">
                  <a:pos x="T6" y="T7"/>
                </a:cxn>
                <a:cxn ang="0">
                  <a:pos x="T8" y="T9"/>
                </a:cxn>
                <a:cxn ang="0">
                  <a:pos x="T10" y="T11"/>
                </a:cxn>
              </a:cxnLst>
              <a:rect l="0" t="0" r="r" b="b"/>
              <a:pathLst>
                <a:path w="25" h="18">
                  <a:moveTo>
                    <a:pt x="25" y="9"/>
                  </a:moveTo>
                  <a:cubicBezTo>
                    <a:pt x="25" y="9"/>
                    <a:pt x="25" y="9"/>
                    <a:pt x="25" y="9"/>
                  </a:cubicBezTo>
                  <a:cubicBezTo>
                    <a:pt x="25" y="14"/>
                    <a:pt x="20" y="18"/>
                    <a:pt x="12" y="18"/>
                  </a:cubicBezTo>
                  <a:cubicBezTo>
                    <a:pt x="6" y="18"/>
                    <a:pt x="0" y="14"/>
                    <a:pt x="0" y="10"/>
                  </a:cubicBezTo>
                  <a:cubicBezTo>
                    <a:pt x="0" y="4"/>
                    <a:pt x="5" y="1"/>
                    <a:pt x="12" y="1"/>
                  </a:cubicBezTo>
                  <a:cubicBezTo>
                    <a:pt x="19" y="0"/>
                    <a:pt x="25" y="4"/>
                    <a:pt x="25" y="9"/>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3" name="Freeform 12">
              <a:extLst>
                <a:ext uri="{FF2B5EF4-FFF2-40B4-BE49-F238E27FC236}">
                  <a16:creationId xmlns:a16="http://schemas.microsoft.com/office/drawing/2014/main" id="{BF89785C-BF5E-418C-8510-02015977610F}"/>
                </a:ext>
              </a:extLst>
            </p:cNvPr>
            <p:cNvSpPr>
              <a:spLocks/>
            </p:cNvSpPr>
            <p:nvPr userDrawn="1"/>
          </p:nvSpPr>
          <p:spPr bwMode="auto">
            <a:xfrm>
              <a:off x="3992946" y="4808755"/>
              <a:ext cx="11691" cy="9012"/>
            </a:xfrm>
            <a:custGeom>
              <a:avLst/>
              <a:gdLst>
                <a:gd name="T0" fmla="*/ 26 w 27"/>
                <a:gd name="T1" fmla="*/ 9 h 21"/>
                <a:gd name="T2" fmla="*/ 26 w 27"/>
                <a:gd name="T3" fmla="*/ 9 h 21"/>
                <a:gd name="T4" fmla="*/ 15 w 27"/>
                <a:gd name="T5" fmla="*/ 20 h 21"/>
                <a:gd name="T6" fmla="*/ 1 w 27"/>
                <a:gd name="T7" fmla="*/ 13 h 21"/>
                <a:gd name="T8" fmla="*/ 12 w 27"/>
                <a:gd name="T9" fmla="*/ 2 h 21"/>
                <a:gd name="T10" fmla="*/ 26 w 27"/>
                <a:gd name="T11" fmla="*/ 9 h 21"/>
              </a:gdLst>
              <a:ahLst/>
              <a:cxnLst>
                <a:cxn ang="0">
                  <a:pos x="T0" y="T1"/>
                </a:cxn>
                <a:cxn ang="0">
                  <a:pos x="T2" y="T3"/>
                </a:cxn>
                <a:cxn ang="0">
                  <a:pos x="T4" y="T5"/>
                </a:cxn>
                <a:cxn ang="0">
                  <a:pos x="T6" y="T7"/>
                </a:cxn>
                <a:cxn ang="0">
                  <a:pos x="T8" y="T9"/>
                </a:cxn>
                <a:cxn ang="0">
                  <a:pos x="T10" y="T11"/>
                </a:cxn>
              </a:cxnLst>
              <a:rect l="0" t="0" r="r" b="b"/>
              <a:pathLst>
                <a:path w="27" h="21">
                  <a:moveTo>
                    <a:pt x="26" y="9"/>
                  </a:moveTo>
                  <a:cubicBezTo>
                    <a:pt x="26" y="9"/>
                    <a:pt x="26" y="9"/>
                    <a:pt x="26" y="9"/>
                  </a:cubicBezTo>
                  <a:cubicBezTo>
                    <a:pt x="27" y="13"/>
                    <a:pt x="22" y="18"/>
                    <a:pt x="15" y="20"/>
                  </a:cubicBezTo>
                  <a:cubicBezTo>
                    <a:pt x="8" y="21"/>
                    <a:pt x="2" y="18"/>
                    <a:pt x="1" y="13"/>
                  </a:cubicBezTo>
                  <a:cubicBezTo>
                    <a:pt x="0" y="8"/>
                    <a:pt x="5" y="3"/>
                    <a:pt x="12" y="2"/>
                  </a:cubicBezTo>
                  <a:cubicBezTo>
                    <a:pt x="19" y="0"/>
                    <a:pt x="25" y="3"/>
                    <a:pt x="26" y="9"/>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grpSp>
      <p:pic>
        <p:nvPicPr>
          <p:cNvPr id="24" name="Office 365" descr="Office 365">
            <a:extLst>
              <a:ext uri="{FF2B5EF4-FFF2-40B4-BE49-F238E27FC236}">
                <a16:creationId xmlns:a16="http://schemas.microsoft.com/office/drawing/2014/main" id="{ABBEB3A3-C3C5-46E1-AC25-3A881AC5B64B}"/>
              </a:ext>
            </a:extLst>
          </p:cNvPr>
          <p:cNvPicPr>
            <a:picLocks noChangeAspect="1"/>
          </p:cNvPicPr>
          <p:nvPr/>
        </p:nvPicPr>
        <p:blipFill>
          <a:blip r:embed="rId5">
            <a:alphaModFix amt="3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977907" y="6331113"/>
            <a:ext cx="457550" cy="457550"/>
          </a:xfrm>
          <a:prstGeom prst="rect">
            <a:avLst/>
          </a:prstGeom>
        </p:spPr>
      </p:pic>
      <p:pic>
        <p:nvPicPr>
          <p:cNvPr id="25" name="Power Apps 1" descr="Power Apps">
            <a:extLst>
              <a:ext uri="{FF2B5EF4-FFF2-40B4-BE49-F238E27FC236}">
                <a16:creationId xmlns:a16="http://schemas.microsoft.com/office/drawing/2014/main" id="{B6FF0AD7-E7B2-4677-A69A-F7C23C65488E}"/>
              </a:ext>
            </a:extLst>
          </p:cNvPr>
          <p:cNvPicPr>
            <a:picLocks noChangeAspect="1"/>
          </p:cNvPicPr>
          <p:nvPr/>
        </p:nvPicPr>
        <p:blipFill>
          <a:blip r:embed="rId7">
            <a:alphaModFix amt="35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03899" y="6354820"/>
            <a:ext cx="457550" cy="457550"/>
          </a:xfrm>
          <a:prstGeom prst="rect">
            <a:avLst/>
          </a:prstGeom>
        </p:spPr>
      </p:pic>
      <p:grpSp>
        <p:nvGrpSpPr>
          <p:cNvPr id="26" name="broad application support" descr="broad application support">
            <a:extLst>
              <a:ext uri="{FF2B5EF4-FFF2-40B4-BE49-F238E27FC236}">
                <a16:creationId xmlns:a16="http://schemas.microsoft.com/office/drawing/2014/main" id="{C7D4F899-08D3-4A5B-A6C8-FE04EECD3EBA}"/>
              </a:ext>
            </a:extLst>
          </p:cNvPr>
          <p:cNvGrpSpPr/>
          <p:nvPr/>
        </p:nvGrpSpPr>
        <p:grpSpPr>
          <a:xfrm>
            <a:off x="21168621" y="6394632"/>
            <a:ext cx="443543" cy="261457"/>
            <a:chOff x="6313882" y="1370180"/>
            <a:chExt cx="443543" cy="261457"/>
          </a:xfrm>
        </p:grpSpPr>
        <p:sp>
          <p:nvSpPr>
            <p:cNvPr id="27" name="Freeform 907">
              <a:extLst>
                <a:ext uri="{FF2B5EF4-FFF2-40B4-BE49-F238E27FC236}">
                  <a16:creationId xmlns:a16="http://schemas.microsoft.com/office/drawing/2014/main" id="{78CBC093-E151-4708-8C78-927D2F651A6E}"/>
                </a:ext>
              </a:extLst>
            </p:cNvPr>
            <p:cNvSpPr>
              <a:spLocks/>
            </p:cNvSpPr>
            <p:nvPr/>
          </p:nvSpPr>
          <p:spPr bwMode="auto">
            <a:xfrm>
              <a:off x="6313882" y="1370180"/>
              <a:ext cx="443543" cy="261457"/>
            </a:xfrm>
            <a:custGeom>
              <a:avLst/>
              <a:gdLst>
                <a:gd name="T0" fmla="*/ 382 w 384"/>
                <a:gd name="T1" fmla="*/ 159 h 228"/>
                <a:gd name="T2" fmla="*/ 382 w 384"/>
                <a:gd name="T3" fmla="*/ 156 h 228"/>
                <a:gd name="T4" fmla="*/ 384 w 384"/>
                <a:gd name="T5" fmla="*/ 139 h 228"/>
                <a:gd name="T6" fmla="*/ 297 w 384"/>
                <a:gd name="T7" fmla="*/ 51 h 228"/>
                <a:gd name="T8" fmla="*/ 278 w 384"/>
                <a:gd name="T9" fmla="*/ 53 h 228"/>
                <a:gd name="T10" fmla="*/ 184 w 384"/>
                <a:gd name="T11" fmla="*/ 0 h 228"/>
                <a:gd name="T12" fmla="*/ 73 w 384"/>
                <a:gd name="T13" fmla="*/ 114 h 228"/>
                <a:gd name="T14" fmla="*/ 73 w 384"/>
                <a:gd name="T15" fmla="*/ 119 h 228"/>
                <a:gd name="T16" fmla="*/ 55 w 384"/>
                <a:gd name="T17" fmla="*/ 116 h 228"/>
                <a:gd name="T18" fmla="*/ 0 w 384"/>
                <a:gd name="T19" fmla="*/ 172 h 228"/>
                <a:gd name="T20" fmla="*/ 49 w 384"/>
                <a:gd name="T21" fmla="*/ 227 h 228"/>
                <a:gd name="T22" fmla="*/ 297 w 384"/>
                <a:gd name="T23" fmla="*/ 228 h 228"/>
                <a:gd name="T24" fmla="*/ 373 w 384"/>
                <a:gd name="T25" fmla="*/ 182 h 228"/>
                <a:gd name="T26" fmla="*/ 374 w 384"/>
                <a:gd name="T27" fmla="*/ 180 h 228"/>
                <a:gd name="T28" fmla="*/ 382 w 384"/>
                <a:gd name="T29" fmla="*/ 15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228">
                  <a:moveTo>
                    <a:pt x="382" y="159"/>
                  </a:moveTo>
                  <a:cubicBezTo>
                    <a:pt x="382" y="158"/>
                    <a:pt x="382" y="157"/>
                    <a:pt x="382" y="156"/>
                  </a:cubicBezTo>
                  <a:cubicBezTo>
                    <a:pt x="383" y="151"/>
                    <a:pt x="384" y="145"/>
                    <a:pt x="384" y="139"/>
                  </a:cubicBezTo>
                  <a:cubicBezTo>
                    <a:pt x="384" y="90"/>
                    <a:pt x="345" y="51"/>
                    <a:pt x="297" y="51"/>
                  </a:cubicBezTo>
                  <a:cubicBezTo>
                    <a:pt x="291" y="51"/>
                    <a:pt x="284" y="52"/>
                    <a:pt x="278" y="53"/>
                  </a:cubicBezTo>
                  <a:cubicBezTo>
                    <a:pt x="258" y="21"/>
                    <a:pt x="224" y="0"/>
                    <a:pt x="184" y="0"/>
                  </a:cubicBezTo>
                  <a:cubicBezTo>
                    <a:pt x="122" y="0"/>
                    <a:pt x="73" y="51"/>
                    <a:pt x="73" y="114"/>
                  </a:cubicBezTo>
                  <a:cubicBezTo>
                    <a:pt x="73" y="116"/>
                    <a:pt x="73" y="117"/>
                    <a:pt x="73" y="119"/>
                  </a:cubicBezTo>
                  <a:cubicBezTo>
                    <a:pt x="67" y="117"/>
                    <a:pt x="61" y="116"/>
                    <a:pt x="55" y="116"/>
                  </a:cubicBezTo>
                  <a:cubicBezTo>
                    <a:pt x="25" y="116"/>
                    <a:pt x="0" y="141"/>
                    <a:pt x="0" y="172"/>
                  </a:cubicBezTo>
                  <a:cubicBezTo>
                    <a:pt x="0" y="201"/>
                    <a:pt x="22" y="225"/>
                    <a:pt x="49" y="227"/>
                  </a:cubicBezTo>
                  <a:cubicBezTo>
                    <a:pt x="297" y="228"/>
                    <a:pt x="297" y="228"/>
                    <a:pt x="297" y="228"/>
                  </a:cubicBezTo>
                  <a:cubicBezTo>
                    <a:pt x="330" y="228"/>
                    <a:pt x="358" y="210"/>
                    <a:pt x="373" y="182"/>
                  </a:cubicBezTo>
                  <a:cubicBezTo>
                    <a:pt x="373" y="182"/>
                    <a:pt x="374" y="181"/>
                    <a:pt x="374" y="180"/>
                  </a:cubicBezTo>
                  <a:cubicBezTo>
                    <a:pt x="377" y="175"/>
                    <a:pt x="380" y="168"/>
                    <a:pt x="382" y="159"/>
                  </a:cubicBezTo>
                  <a:close/>
                </a:path>
              </a:pathLst>
            </a:custGeom>
            <a:solidFill>
              <a:srgbClr val="0078D4">
                <a:alpha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908">
              <a:extLst>
                <a:ext uri="{FF2B5EF4-FFF2-40B4-BE49-F238E27FC236}">
                  <a16:creationId xmlns:a16="http://schemas.microsoft.com/office/drawing/2014/main" id="{D57EE49A-921E-4E6C-971E-14887DC0E339}"/>
                </a:ext>
              </a:extLst>
            </p:cNvPr>
            <p:cNvSpPr>
              <a:spLocks/>
            </p:cNvSpPr>
            <p:nvPr/>
          </p:nvSpPr>
          <p:spPr bwMode="auto">
            <a:xfrm>
              <a:off x="6453948" y="1416869"/>
              <a:ext cx="163410" cy="166524"/>
            </a:xfrm>
            <a:custGeom>
              <a:avLst/>
              <a:gdLst>
                <a:gd name="T0" fmla="*/ 142 w 142"/>
                <a:gd name="T1" fmla="*/ 80 h 145"/>
                <a:gd name="T2" fmla="*/ 142 w 142"/>
                <a:gd name="T3" fmla="*/ 65 h 145"/>
                <a:gd name="T4" fmla="*/ 127 w 142"/>
                <a:gd name="T5" fmla="*/ 65 h 145"/>
                <a:gd name="T6" fmla="*/ 116 w 142"/>
                <a:gd name="T7" fmla="*/ 38 h 145"/>
                <a:gd name="T8" fmla="*/ 127 w 142"/>
                <a:gd name="T9" fmla="*/ 27 h 145"/>
                <a:gd name="T10" fmla="*/ 116 w 142"/>
                <a:gd name="T11" fmla="*/ 16 h 145"/>
                <a:gd name="T12" fmla="*/ 105 w 142"/>
                <a:gd name="T13" fmla="*/ 27 h 145"/>
                <a:gd name="T14" fmla="*/ 79 w 142"/>
                <a:gd name="T15" fmla="*/ 16 h 145"/>
                <a:gd name="T16" fmla="*/ 79 w 142"/>
                <a:gd name="T17" fmla="*/ 0 h 145"/>
                <a:gd name="T18" fmla="*/ 64 w 142"/>
                <a:gd name="T19" fmla="*/ 0 h 145"/>
                <a:gd name="T20" fmla="*/ 64 w 142"/>
                <a:gd name="T21" fmla="*/ 16 h 145"/>
                <a:gd name="T22" fmla="*/ 37 w 142"/>
                <a:gd name="T23" fmla="*/ 27 h 145"/>
                <a:gd name="T24" fmla="*/ 27 w 142"/>
                <a:gd name="T25" fmla="*/ 16 h 145"/>
                <a:gd name="T26" fmla="*/ 16 w 142"/>
                <a:gd name="T27" fmla="*/ 27 h 145"/>
                <a:gd name="T28" fmla="*/ 27 w 142"/>
                <a:gd name="T29" fmla="*/ 38 h 145"/>
                <a:gd name="T30" fmla="*/ 16 w 142"/>
                <a:gd name="T31" fmla="*/ 65 h 145"/>
                <a:gd name="T32" fmla="*/ 0 w 142"/>
                <a:gd name="T33" fmla="*/ 65 h 145"/>
                <a:gd name="T34" fmla="*/ 0 w 142"/>
                <a:gd name="T35" fmla="*/ 81 h 145"/>
                <a:gd name="T36" fmla="*/ 16 w 142"/>
                <a:gd name="T37" fmla="*/ 81 h 145"/>
                <a:gd name="T38" fmla="*/ 27 w 142"/>
                <a:gd name="T39" fmla="*/ 108 h 145"/>
                <a:gd name="T40" fmla="*/ 16 w 142"/>
                <a:gd name="T41" fmla="*/ 119 h 145"/>
                <a:gd name="T42" fmla="*/ 27 w 142"/>
                <a:gd name="T43" fmla="*/ 130 h 145"/>
                <a:gd name="T44" fmla="*/ 37 w 142"/>
                <a:gd name="T45" fmla="*/ 118 h 145"/>
                <a:gd name="T46" fmla="*/ 64 w 142"/>
                <a:gd name="T47" fmla="*/ 130 h 145"/>
                <a:gd name="T48" fmla="*/ 64 w 142"/>
                <a:gd name="T49" fmla="*/ 145 h 145"/>
                <a:gd name="T50" fmla="*/ 79 w 142"/>
                <a:gd name="T51" fmla="*/ 145 h 145"/>
                <a:gd name="T52" fmla="*/ 79 w 142"/>
                <a:gd name="T53" fmla="*/ 130 h 145"/>
                <a:gd name="T54" fmla="*/ 105 w 142"/>
                <a:gd name="T55" fmla="*/ 118 h 145"/>
                <a:gd name="T56" fmla="*/ 116 w 142"/>
                <a:gd name="T57" fmla="*/ 130 h 145"/>
                <a:gd name="T58" fmla="*/ 127 w 142"/>
                <a:gd name="T59" fmla="*/ 119 h 145"/>
                <a:gd name="T60" fmla="*/ 116 w 142"/>
                <a:gd name="T61" fmla="*/ 108 h 145"/>
                <a:gd name="T62" fmla="*/ 127 w 142"/>
                <a:gd name="T63" fmla="*/ 81 h 145"/>
                <a:gd name="T64" fmla="*/ 142 w 142"/>
                <a:gd name="T65" fmla="*/ 81 h 145"/>
                <a:gd name="T66" fmla="*/ 142 w 142"/>
                <a:gd name="T67" fmla="*/ 8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45">
                  <a:moveTo>
                    <a:pt x="142" y="80"/>
                  </a:moveTo>
                  <a:cubicBezTo>
                    <a:pt x="142" y="65"/>
                    <a:pt x="142" y="65"/>
                    <a:pt x="142" y="65"/>
                  </a:cubicBezTo>
                  <a:cubicBezTo>
                    <a:pt x="127" y="65"/>
                    <a:pt x="127" y="65"/>
                    <a:pt x="127" y="65"/>
                  </a:cubicBezTo>
                  <a:cubicBezTo>
                    <a:pt x="126" y="55"/>
                    <a:pt x="122" y="46"/>
                    <a:pt x="116" y="38"/>
                  </a:cubicBezTo>
                  <a:cubicBezTo>
                    <a:pt x="127" y="27"/>
                    <a:pt x="127" y="27"/>
                    <a:pt x="127" y="27"/>
                  </a:cubicBezTo>
                  <a:cubicBezTo>
                    <a:pt x="116" y="16"/>
                    <a:pt x="116" y="16"/>
                    <a:pt x="116" y="16"/>
                  </a:cubicBezTo>
                  <a:cubicBezTo>
                    <a:pt x="105" y="27"/>
                    <a:pt x="105" y="27"/>
                    <a:pt x="105" y="27"/>
                  </a:cubicBezTo>
                  <a:cubicBezTo>
                    <a:pt x="98" y="21"/>
                    <a:pt x="89" y="17"/>
                    <a:pt x="79" y="16"/>
                  </a:cubicBezTo>
                  <a:cubicBezTo>
                    <a:pt x="79" y="0"/>
                    <a:pt x="79" y="0"/>
                    <a:pt x="79" y="0"/>
                  </a:cubicBezTo>
                  <a:cubicBezTo>
                    <a:pt x="64" y="0"/>
                    <a:pt x="64" y="0"/>
                    <a:pt x="64" y="0"/>
                  </a:cubicBezTo>
                  <a:cubicBezTo>
                    <a:pt x="64" y="16"/>
                    <a:pt x="64" y="16"/>
                    <a:pt x="64" y="16"/>
                  </a:cubicBezTo>
                  <a:cubicBezTo>
                    <a:pt x="54" y="17"/>
                    <a:pt x="45" y="21"/>
                    <a:pt x="37" y="27"/>
                  </a:cubicBezTo>
                  <a:cubicBezTo>
                    <a:pt x="27" y="16"/>
                    <a:pt x="27" y="16"/>
                    <a:pt x="27" y="16"/>
                  </a:cubicBezTo>
                  <a:cubicBezTo>
                    <a:pt x="16" y="27"/>
                    <a:pt x="16" y="27"/>
                    <a:pt x="16" y="27"/>
                  </a:cubicBezTo>
                  <a:cubicBezTo>
                    <a:pt x="27" y="38"/>
                    <a:pt x="27" y="38"/>
                    <a:pt x="27" y="38"/>
                  </a:cubicBezTo>
                  <a:cubicBezTo>
                    <a:pt x="21" y="46"/>
                    <a:pt x="17" y="55"/>
                    <a:pt x="16" y="65"/>
                  </a:cubicBezTo>
                  <a:cubicBezTo>
                    <a:pt x="0" y="65"/>
                    <a:pt x="0" y="65"/>
                    <a:pt x="0" y="65"/>
                  </a:cubicBezTo>
                  <a:cubicBezTo>
                    <a:pt x="0" y="81"/>
                    <a:pt x="0" y="81"/>
                    <a:pt x="0" y="81"/>
                  </a:cubicBezTo>
                  <a:cubicBezTo>
                    <a:pt x="16" y="81"/>
                    <a:pt x="16" y="81"/>
                    <a:pt x="16" y="81"/>
                  </a:cubicBezTo>
                  <a:cubicBezTo>
                    <a:pt x="17" y="91"/>
                    <a:pt x="21" y="100"/>
                    <a:pt x="27" y="108"/>
                  </a:cubicBezTo>
                  <a:cubicBezTo>
                    <a:pt x="16" y="119"/>
                    <a:pt x="16" y="119"/>
                    <a:pt x="16" y="119"/>
                  </a:cubicBezTo>
                  <a:cubicBezTo>
                    <a:pt x="27" y="130"/>
                    <a:pt x="27" y="130"/>
                    <a:pt x="27" y="130"/>
                  </a:cubicBezTo>
                  <a:cubicBezTo>
                    <a:pt x="37" y="118"/>
                    <a:pt x="37" y="118"/>
                    <a:pt x="37" y="118"/>
                  </a:cubicBezTo>
                  <a:cubicBezTo>
                    <a:pt x="45" y="124"/>
                    <a:pt x="54" y="128"/>
                    <a:pt x="64" y="130"/>
                  </a:cubicBezTo>
                  <a:cubicBezTo>
                    <a:pt x="64" y="145"/>
                    <a:pt x="64" y="145"/>
                    <a:pt x="64" y="145"/>
                  </a:cubicBezTo>
                  <a:cubicBezTo>
                    <a:pt x="79" y="145"/>
                    <a:pt x="79" y="145"/>
                    <a:pt x="79" y="145"/>
                  </a:cubicBezTo>
                  <a:cubicBezTo>
                    <a:pt x="79" y="130"/>
                    <a:pt x="79" y="130"/>
                    <a:pt x="79" y="130"/>
                  </a:cubicBezTo>
                  <a:cubicBezTo>
                    <a:pt x="89" y="128"/>
                    <a:pt x="98" y="124"/>
                    <a:pt x="105" y="118"/>
                  </a:cubicBezTo>
                  <a:cubicBezTo>
                    <a:pt x="116" y="130"/>
                    <a:pt x="116" y="130"/>
                    <a:pt x="116" y="130"/>
                  </a:cubicBezTo>
                  <a:cubicBezTo>
                    <a:pt x="127" y="119"/>
                    <a:pt x="127" y="119"/>
                    <a:pt x="127" y="119"/>
                  </a:cubicBezTo>
                  <a:cubicBezTo>
                    <a:pt x="116" y="108"/>
                    <a:pt x="116" y="108"/>
                    <a:pt x="116" y="108"/>
                  </a:cubicBezTo>
                  <a:cubicBezTo>
                    <a:pt x="122" y="100"/>
                    <a:pt x="126" y="91"/>
                    <a:pt x="127" y="81"/>
                  </a:cubicBezTo>
                  <a:cubicBezTo>
                    <a:pt x="142" y="81"/>
                    <a:pt x="142" y="81"/>
                    <a:pt x="142" y="81"/>
                  </a:cubicBezTo>
                  <a:lnTo>
                    <a:pt x="142" y="80"/>
                  </a:lnTo>
                  <a:close/>
                </a:path>
              </a:pathLst>
            </a:custGeom>
            <a:solidFill>
              <a:srgbClr val="50E6FF">
                <a:alpha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Oval 909">
              <a:extLst>
                <a:ext uri="{FF2B5EF4-FFF2-40B4-BE49-F238E27FC236}">
                  <a16:creationId xmlns:a16="http://schemas.microsoft.com/office/drawing/2014/main" id="{E836ABF9-6E98-4AA9-AAE7-8DA6BF8865FF}"/>
                </a:ext>
              </a:extLst>
            </p:cNvPr>
            <p:cNvSpPr>
              <a:spLocks noChangeArrowheads="1"/>
            </p:cNvSpPr>
            <p:nvPr/>
          </p:nvSpPr>
          <p:spPr bwMode="auto">
            <a:xfrm>
              <a:off x="6499080" y="1463557"/>
              <a:ext cx="73145" cy="73146"/>
            </a:xfrm>
            <a:prstGeom prst="ellipse">
              <a:avLst/>
            </a:prstGeom>
            <a:solidFill>
              <a:srgbClr val="0078D4">
                <a:alpha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0" name="Freeform 910">
              <a:extLst>
                <a:ext uri="{FF2B5EF4-FFF2-40B4-BE49-F238E27FC236}">
                  <a16:creationId xmlns:a16="http://schemas.microsoft.com/office/drawing/2014/main" id="{BBD87459-1655-41F0-B756-2071279455F9}"/>
                </a:ext>
              </a:extLst>
            </p:cNvPr>
            <p:cNvSpPr>
              <a:spLocks/>
            </p:cNvSpPr>
            <p:nvPr/>
          </p:nvSpPr>
          <p:spPr bwMode="auto">
            <a:xfrm>
              <a:off x="6631366" y="1499353"/>
              <a:ext cx="73145" cy="74702"/>
            </a:xfrm>
            <a:custGeom>
              <a:avLst/>
              <a:gdLst>
                <a:gd name="T0" fmla="*/ 64 w 64"/>
                <a:gd name="T1" fmla="*/ 36 h 65"/>
                <a:gd name="T2" fmla="*/ 64 w 64"/>
                <a:gd name="T3" fmla="*/ 30 h 65"/>
                <a:gd name="T4" fmla="*/ 57 w 64"/>
                <a:gd name="T5" fmla="*/ 30 h 65"/>
                <a:gd name="T6" fmla="*/ 52 w 64"/>
                <a:gd name="T7" fmla="*/ 17 h 65"/>
                <a:gd name="T8" fmla="*/ 57 w 64"/>
                <a:gd name="T9" fmla="*/ 12 h 65"/>
                <a:gd name="T10" fmla="*/ 52 w 64"/>
                <a:gd name="T11" fmla="*/ 8 h 65"/>
                <a:gd name="T12" fmla="*/ 47 w 64"/>
                <a:gd name="T13" fmla="*/ 13 h 65"/>
                <a:gd name="T14" fmla="*/ 35 w 64"/>
                <a:gd name="T15" fmla="*/ 8 h 65"/>
                <a:gd name="T16" fmla="*/ 35 w 64"/>
                <a:gd name="T17" fmla="*/ 0 h 65"/>
                <a:gd name="T18" fmla="*/ 29 w 64"/>
                <a:gd name="T19" fmla="*/ 0 h 65"/>
                <a:gd name="T20" fmla="*/ 29 w 64"/>
                <a:gd name="T21" fmla="*/ 8 h 65"/>
                <a:gd name="T22" fmla="*/ 17 w 64"/>
                <a:gd name="T23" fmla="*/ 13 h 65"/>
                <a:gd name="T24" fmla="*/ 12 w 64"/>
                <a:gd name="T25" fmla="*/ 8 h 65"/>
                <a:gd name="T26" fmla="*/ 7 w 64"/>
                <a:gd name="T27" fmla="*/ 12 h 65"/>
                <a:gd name="T28" fmla="*/ 12 w 64"/>
                <a:gd name="T29" fmla="*/ 17 h 65"/>
                <a:gd name="T30" fmla="*/ 7 w 64"/>
                <a:gd name="T31" fmla="*/ 30 h 65"/>
                <a:gd name="T32" fmla="*/ 0 w 64"/>
                <a:gd name="T33" fmla="*/ 30 h 65"/>
                <a:gd name="T34" fmla="*/ 0 w 64"/>
                <a:gd name="T35" fmla="*/ 36 h 65"/>
                <a:gd name="T36" fmla="*/ 7 w 64"/>
                <a:gd name="T37" fmla="*/ 36 h 65"/>
                <a:gd name="T38" fmla="*/ 12 w 64"/>
                <a:gd name="T39" fmla="*/ 48 h 65"/>
                <a:gd name="T40" fmla="*/ 7 w 64"/>
                <a:gd name="T41" fmla="*/ 54 h 65"/>
                <a:gd name="T42" fmla="*/ 12 w 64"/>
                <a:gd name="T43" fmla="*/ 58 h 65"/>
                <a:gd name="T44" fmla="*/ 17 w 64"/>
                <a:gd name="T45" fmla="*/ 53 h 65"/>
                <a:gd name="T46" fmla="*/ 29 w 64"/>
                <a:gd name="T47" fmla="*/ 58 h 65"/>
                <a:gd name="T48" fmla="*/ 29 w 64"/>
                <a:gd name="T49" fmla="*/ 65 h 65"/>
                <a:gd name="T50" fmla="*/ 35 w 64"/>
                <a:gd name="T51" fmla="*/ 65 h 65"/>
                <a:gd name="T52" fmla="*/ 35 w 64"/>
                <a:gd name="T53" fmla="*/ 58 h 65"/>
                <a:gd name="T54" fmla="*/ 47 w 64"/>
                <a:gd name="T55" fmla="*/ 53 h 65"/>
                <a:gd name="T56" fmla="*/ 52 w 64"/>
                <a:gd name="T57" fmla="*/ 58 h 65"/>
                <a:gd name="T58" fmla="*/ 57 w 64"/>
                <a:gd name="T59" fmla="*/ 54 h 65"/>
                <a:gd name="T60" fmla="*/ 52 w 64"/>
                <a:gd name="T61" fmla="*/ 48 h 65"/>
                <a:gd name="T62" fmla="*/ 57 w 64"/>
                <a:gd name="T63" fmla="*/ 36 h 65"/>
                <a:gd name="T64" fmla="*/ 64 w 64"/>
                <a:gd name="T65" fmla="*/ 3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5">
                  <a:moveTo>
                    <a:pt x="64" y="36"/>
                  </a:moveTo>
                  <a:cubicBezTo>
                    <a:pt x="64" y="30"/>
                    <a:pt x="64" y="30"/>
                    <a:pt x="64" y="30"/>
                  </a:cubicBezTo>
                  <a:cubicBezTo>
                    <a:pt x="57" y="30"/>
                    <a:pt x="57" y="30"/>
                    <a:pt x="57" y="30"/>
                  </a:cubicBezTo>
                  <a:cubicBezTo>
                    <a:pt x="56" y="25"/>
                    <a:pt x="54" y="21"/>
                    <a:pt x="52" y="17"/>
                  </a:cubicBezTo>
                  <a:cubicBezTo>
                    <a:pt x="57" y="12"/>
                    <a:pt x="57" y="12"/>
                    <a:pt x="57" y="12"/>
                  </a:cubicBezTo>
                  <a:cubicBezTo>
                    <a:pt x="52" y="8"/>
                    <a:pt x="52" y="8"/>
                    <a:pt x="52" y="8"/>
                  </a:cubicBezTo>
                  <a:cubicBezTo>
                    <a:pt x="47" y="13"/>
                    <a:pt x="47" y="13"/>
                    <a:pt x="47" y="13"/>
                  </a:cubicBezTo>
                  <a:cubicBezTo>
                    <a:pt x="44" y="10"/>
                    <a:pt x="40" y="8"/>
                    <a:pt x="35" y="8"/>
                  </a:cubicBezTo>
                  <a:cubicBezTo>
                    <a:pt x="35" y="0"/>
                    <a:pt x="35" y="0"/>
                    <a:pt x="35" y="0"/>
                  </a:cubicBezTo>
                  <a:cubicBezTo>
                    <a:pt x="29" y="0"/>
                    <a:pt x="29" y="0"/>
                    <a:pt x="29" y="0"/>
                  </a:cubicBezTo>
                  <a:cubicBezTo>
                    <a:pt x="29" y="8"/>
                    <a:pt x="29" y="8"/>
                    <a:pt x="29" y="8"/>
                  </a:cubicBezTo>
                  <a:cubicBezTo>
                    <a:pt x="24" y="8"/>
                    <a:pt x="20" y="10"/>
                    <a:pt x="17" y="13"/>
                  </a:cubicBezTo>
                  <a:cubicBezTo>
                    <a:pt x="12" y="8"/>
                    <a:pt x="12" y="8"/>
                    <a:pt x="12" y="8"/>
                  </a:cubicBezTo>
                  <a:cubicBezTo>
                    <a:pt x="7" y="12"/>
                    <a:pt x="7" y="12"/>
                    <a:pt x="7" y="12"/>
                  </a:cubicBezTo>
                  <a:cubicBezTo>
                    <a:pt x="12" y="17"/>
                    <a:pt x="12" y="17"/>
                    <a:pt x="12" y="17"/>
                  </a:cubicBezTo>
                  <a:cubicBezTo>
                    <a:pt x="9" y="21"/>
                    <a:pt x="8" y="25"/>
                    <a:pt x="7" y="30"/>
                  </a:cubicBezTo>
                  <a:cubicBezTo>
                    <a:pt x="0" y="30"/>
                    <a:pt x="0" y="30"/>
                    <a:pt x="0" y="30"/>
                  </a:cubicBezTo>
                  <a:cubicBezTo>
                    <a:pt x="0" y="36"/>
                    <a:pt x="0" y="36"/>
                    <a:pt x="0" y="36"/>
                  </a:cubicBezTo>
                  <a:cubicBezTo>
                    <a:pt x="7" y="36"/>
                    <a:pt x="7" y="36"/>
                    <a:pt x="7" y="36"/>
                  </a:cubicBezTo>
                  <a:cubicBezTo>
                    <a:pt x="8" y="41"/>
                    <a:pt x="9" y="45"/>
                    <a:pt x="12" y="48"/>
                  </a:cubicBezTo>
                  <a:cubicBezTo>
                    <a:pt x="7" y="54"/>
                    <a:pt x="7" y="54"/>
                    <a:pt x="7" y="54"/>
                  </a:cubicBezTo>
                  <a:cubicBezTo>
                    <a:pt x="12" y="58"/>
                    <a:pt x="12" y="58"/>
                    <a:pt x="12" y="58"/>
                  </a:cubicBezTo>
                  <a:cubicBezTo>
                    <a:pt x="17" y="53"/>
                    <a:pt x="17" y="53"/>
                    <a:pt x="17" y="53"/>
                  </a:cubicBezTo>
                  <a:cubicBezTo>
                    <a:pt x="20" y="56"/>
                    <a:pt x="24" y="58"/>
                    <a:pt x="29" y="58"/>
                  </a:cubicBezTo>
                  <a:cubicBezTo>
                    <a:pt x="29" y="65"/>
                    <a:pt x="29" y="65"/>
                    <a:pt x="29" y="65"/>
                  </a:cubicBezTo>
                  <a:cubicBezTo>
                    <a:pt x="35" y="65"/>
                    <a:pt x="35" y="65"/>
                    <a:pt x="35" y="65"/>
                  </a:cubicBezTo>
                  <a:cubicBezTo>
                    <a:pt x="35" y="58"/>
                    <a:pt x="35" y="58"/>
                    <a:pt x="35" y="58"/>
                  </a:cubicBezTo>
                  <a:cubicBezTo>
                    <a:pt x="40" y="58"/>
                    <a:pt x="44" y="56"/>
                    <a:pt x="47" y="53"/>
                  </a:cubicBezTo>
                  <a:cubicBezTo>
                    <a:pt x="52" y="58"/>
                    <a:pt x="52" y="58"/>
                    <a:pt x="52" y="58"/>
                  </a:cubicBezTo>
                  <a:cubicBezTo>
                    <a:pt x="57" y="54"/>
                    <a:pt x="57" y="54"/>
                    <a:pt x="57" y="54"/>
                  </a:cubicBezTo>
                  <a:cubicBezTo>
                    <a:pt x="52" y="48"/>
                    <a:pt x="52" y="48"/>
                    <a:pt x="52" y="48"/>
                  </a:cubicBezTo>
                  <a:cubicBezTo>
                    <a:pt x="54" y="45"/>
                    <a:pt x="56" y="41"/>
                    <a:pt x="57" y="36"/>
                  </a:cubicBezTo>
                  <a:lnTo>
                    <a:pt x="64" y="3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1" name="Freeform 911">
              <a:extLst>
                <a:ext uri="{FF2B5EF4-FFF2-40B4-BE49-F238E27FC236}">
                  <a16:creationId xmlns:a16="http://schemas.microsoft.com/office/drawing/2014/main" id="{1EC8E207-A343-4C3A-8485-315FDE59B5F5}"/>
                </a:ext>
              </a:extLst>
            </p:cNvPr>
            <p:cNvSpPr>
              <a:spLocks/>
            </p:cNvSpPr>
            <p:nvPr/>
          </p:nvSpPr>
          <p:spPr bwMode="auto">
            <a:xfrm>
              <a:off x="6654710" y="1524253"/>
              <a:ext cx="28013" cy="26457"/>
            </a:xfrm>
            <a:custGeom>
              <a:avLst/>
              <a:gdLst>
                <a:gd name="T0" fmla="*/ 12 w 24"/>
                <a:gd name="T1" fmla="*/ 24 h 24"/>
                <a:gd name="T2" fmla="*/ 0 w 24"/>
                <a:gd name="T3" fmla="*/ 12 h 24"/>
                <a:gd name="T4" fmla="*/ 12 w 24"/>
                <a:gd name="T5" fmla="*/ 0 h 24"/>
                <a:gd name="T6" fmla="*/ 24 w 24"/>
                <a:gd name="T7" fmla="*/ 12 h 24"/>
                <a:gd name="T8" fmla="*/ 12 w 24"/>
                <a:gd name="T9" fmla="*/ 24 h 24"/>
              </a:gdLst>
              <a:ahLst/>
              <a:cxnLst>
                <a:cxn ang="0">
                  <a:pos x="T0" y="T1"/>
                </a:cxn>
                <a:cxn ang="0">
                  <a:pos x="T2" y="T3"/>
                </a:cxn>
                <a:cxn ang="0">
                  <a:pos x="T4" y="T5"/>
                </a:cxn>
                <a:cxn ang="0">
                  <a:pos x="T6" y="T7"/>
                </a:cxn>
                <a:cxn ang="0">
                  <a:pos x="T8" y="T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8" y="24"/>
                    <a:pt x="12" y="2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nvGrpSpPr>
          <p:cNvPr id="33" name="Group 32" descr="Visual Studio logo">
            <a:extLst>
              <a:ext uri="{FF2B5EF4-FFF2-40B4-BE49-F238E27FC236}">
                <a16:creationId xmlns:a16="http://schemas.microsoft.com/office/drawing/2014/main" id="{554BE9F4-9DBA-410F-85E5-F38222DD3F34}"/>
              </a:ext>
            </a:extLst>
          </p:cNvPr>
          <p:cNvGrpSpPr/>
          <p:nvPr/>
        </p:nvGrpSpPr>
        <p:grpSpPr>
          <a:xfrm>
            <a:off x="20438617" y="6377328"/>
            <a:ext cx="365120" cy="365120"/>
            <a:chOff x="7881708" y="2215971"/>
            <a:chExt cx="331927" cy="331927"/>
          </a:xfrm>
        </p:grpSpPr>
        <p:sp>
          <p:nvSpPr>
            <p:cNvPr id="34" name="Freeform: Shape 33">
              <a:extLst>
                <a:ext uri="{FF2B5EF4-FFF2-40B4-BE49-F238E27FC236}">
                  <a16:creationId xmlns:a16="http://schemas.microsoft.com/office/drawing/2014/main" id="{C8FEF3AC-0364-4DFB-872D-92BDF04ABFC3}"/>
                </a:ext>
              </a:extLst>
            </p:cNvPr>
            <p:cNvSpPr/>
            <p:nvPr/>
          </p:nvSpPr>
          <p:spPr>
            <a:xfrm>
              <a:off x="7881708" y="2283596"/>
              <a:ext cx="53108" cy="192518"/>
            </a:xfrm>
            <a:custGeom>
              <a:avLst/>
              <a:gdLst>
                <a:gd name="connsiteX0" fmla="*/ 48395 w 53108"/>
                <a:gd name="connsiteY0" fmla="*/ 194533 h 192517"/>
                <a:gd name="connsiteX1" fmla="*/ 33923 w 53108"/>
                <a:gd name="connsiteY1" fmla="*/ 196790 h 192517"/>
                <a:gd name="connsiteX2" fmla="*/ 8564 w 53108"/>
                <a:gd name="connsiteY2" fmla="*/ 186235 h 192517"/>
                <a:gd name="connsiteX3" fmla="*/ 0 w 53108"/>
                <a:gd name="connsiteY3" fmla="*/ 173423 h 192517"/>
                <a:gd name="connsiteX4" fmla="*/ 0 w 53108"/>
                <a:gd name="connsiteY4" fmla="*/ 24520 h 192517"/>
                <a:gd name="connsiteX5" fmla="*/ 8564 w 53108"/>
                <a:gd name="connsiteY5" fmla="*/ 11641 h 192517"/>
                <a:gd name="connsiteX6" fmla="*/ 33923 w 53108"/>
                <a:gd name="connsiteY6" fmla="*/ 1086 h 192517"/>
                <a:gd name="connsiteX7" fmla="*/ 48395 w 53108"/>
                <a:gd name="connsiteY7" fmla="*/ 3343 h 192517"/>
                <a:gd name="connsiteX8" fmla="*/ 54104 w 53108"/>
                <a:gd name="connsiteY8" fmla="*/ 8256 h 192517"/>
                <a:gd name="connsiteX9" fmla="*/ 41889 w 53108"/>
                <a:gd name="connsiteY9" fmla="*/ 14562 h 192517"/>
                <a:gd name="connsiteX10" fmla="*/ 41889 w 53108"/>
                <a:gd name="connsiteY10" fmla="*/ 183380 h 192517"/>
                <a:gd name="connsiteX11" fmla="*/ 54104 w 53108"/>
                <a:gd name="connsiteY11" fmla="*/ 189687 h 192517"/>
                <a:gd name="connsiteX12" fmla="*/ 48395 w 53108"/>
                <a:gd name="connsiteY12" fmla="*/ 194533 h 19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08" h="192517">
                  <a:moveTo>
                    <a:pt x="48395" y="194533"/>
                  </a:moveTo>
                  <a:cubicBezTo>
                    <a:pt x="44412" y="197985"/>
                    <a:pt x="38835" y="198848"/>
                    <a:pt x="33923" y="196790"/>
                  </a:cubicBezTo>
                  <a:lnTo>
                    <a:pt x="8564" y="186235"/>
                  </a:lnTo>
                  <a:cubicBezTo>
                    <a:pt x="3386" y="184111"/>
                    <a:pt x="0" y="178999"/>
                    <a:pt x="0" y="173423"/>
                  </a:cubicBezTo>
                  <a:lnTo>
                    <a:pt x="0" y="24520"/>
                  </a:lnTo>
                  <a:cubicBezTo>
                    <a:pt x="0" y="18877"/>
                    <a:pt x="3386" y="13832"/>
                    <a:pt x="8564" y="11641"/>
                  </a:cubicBezTo>
                  <a:lnTo>
                    <a:pt x="33923" y="1086"/>
                  </a:lnTo>
                  <a:cubicBezTo>
                    <a:pt x="38769" y="-972"/>
                    <a:pt x="44345" y="-43"/>
                    <a:pt x="48395" y="3343"/>
                  </a:cubicBezTo>
                  <a:lnTo>
                    <a:pt x="54104" y="8256"/>
                  </a:lnTo>
                  <a:cubicBezTo>
                    <a:pt x="48992" y="4604"/>
                    <a:pt x="41889" y="8256"/>
                    <a:pt x="41889" y="14562"/>
                  </a:cubicBezTo>
                  <a:lnTo>
                    <a:pt x="41889" y="183380"/>
                  </a:lnTo>
                  <a:cubicBezTo>
                    <a:pt x="41889" y="189687"/>
                    <a:pt x="48992" y="193338"/>
                    <a:pt x="54104" y="189687"/>
                  </a:cubicBezTo>
                  <a:lnTo>
                    <a:pt x="48395" y="194533"/>
                  </a:lnTo>
                  <a:close/>
                </a:path>
              </a:pathLst>
            </a:custGeom>
            <a:solidFill>
              <a:srgbClr val="52218A">
                <a:alpha val="35000"/>
              </a:srgbClr>
            </a:solidFill>
            <a:ln w="647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58B607A-BFE7-406E-AA8C-FFEC89B604EE}"/>
                </a:ext>
              </a:extLst>
            </p:cNvPr>
            <p:cNvSpPr/>
            <p:nvPr/>
          </p:nvSpPr>
          <p:spPr>
            <a:xfrm>
              <a:off x="7881708" y="2215971"/>
              <a:ext cx="331927" cy="265542"/>
            </a:xfrm>
            <a:custGeom>
              <a:avLst/>
              <a:gdLst>
                <a:gd name="connsiteX0" fmla="*/ 8564 w 331927"/>
                <a:gd name="connsiteY0" fmla="*/ 253926 h 265541"/>
                <a:gd name="connsiteX1" fmla="*/ 0 w 331927"/>
                <a:gd name="connsiteY1" fmla="*/ 241047 h 265541"/>
                <a:gd name="connsiteX2" fmla="*/ 0 w 331927"/>
                <a:gd name="connsiteY2" fmla="*/ 239918 h 265541"/>
                <a:gd name="connsiteX3" fmla="*/ 14007 w 331927"/>
                <a:gd name="connsiteY3" fmla="*/ 245296 h 265541"/>
                <a:gd name="connsiteX4" fmla="*/ 230225 w 331927"/>
                <a:gd name="connsiteY4" fmla="*/ 6109 h 265541"/>
                <a:gd name="connsiteX5" fmla="*/ 253991 w 331927"/>
                <a:gd name="connsiteY5" fmla="*/ 2059 h 265541"/>
                <a:gd name="connsiteX6" fmla="*/ 323031 w 331927"/>
                <a:gd name="connsiteY6" fmla="*/ 35319 h 265541"/>
                <a:gd name="connsiteX7" fmla="*/ 334848 w 331927"/>
                <a:gd name="connsiteY7" fmla="*/ 54172 h 265541"/>
                <a:gd name="connsiteX8" fmla="*/ 334848 w 331927"/>
                <a:gd name="connsiteY8" fmla="*/ 54969 h 265541"/>
                <a:gd name="connsiteX9" fmla="*/ 313273 w 331927"/>
                <a:gd name="connsiteY9" fmla="*/ 44745 h 265541"/>
                <a:gd name="connsiteX10" fmla="*/ 54104 w 331927"/>
                <a:gd name="connsiteY10" fmla="*/ 257311 h 265541"/>
                <a:gd name="connsiteX11" fmla="*/ 48395 w 331927"/>
                <a:gd name="connsiteY11" fmla="*/ 262224 h 265541"/>
                <a:gd name="connsiteX12" fmla="*/ 33923 w 331927"/>
                <a:gd name="connsiteY12" fmla="*/ 264481 h 265541"/>
                <a:gd name="connsiteX13" fmla="*/ 8564 w 331927"/>
                <a:gd name="connsiteY13" fmla="*/ 253926 h 26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65541">
                  <a:moveTo>
                    <a:pt x="8564" y="253926"/>
                  </a:moveTo>
                  <a:cubicBezTo>
                    <a:pt x="3386" y="251735"/>
                    <a:pt x="0" y="246623"/>
                    <a:pt x="0" y="241047"/>
                  </a:cubicBezTo>
                  <a:lnTo>
                    <a:pt x="0" y="239918"/>
                  </a:lnTo>
                  <a:cubicBezTo>
                    <a:pt x="0" y="247287"/>
                    <a:pt x="9095" y="250806"/>
                    <a:pt x="14007" y="245296"/>
                  </a:cubicBezTo>
                  <a:lnTo>
                    <a:pt x="230225" y="6109"/>
                  </a:lnTo>
                  <a:cubicBezTo>
                    <a:pt x="236465" y="-131"/>
                    <a:pt x="246024" y="-1791"/>
                    <a:pt x="253991" y="2059"/>
                  </a:cubicBezTo>
                  <a:lnTo>
                    <a:pt x="323031" y="35319"/>
                  </a:lnTo>
                  <a:cubicBezTo>
                    <a:pt x="330267" y="38771"/>
                    <a:pt x="334848" y="46139"/>
                    <a:pt x="334848" y="54172"/>
                  </a:cubicBezTo>
                  <a:lnTo>
                    <a:pt x="334848" y="54969"/>
                  </a:lnTo>
                  <a:cubicBezTo>
                    <a:pt x="334848" y="43816"/>
                    <a:pt x="321903" y="37708"/>
                    <a:pt x="313273" y="44745"/>
                  </a:cubicBezTo>
                  <a:lnTo>
                    <a:pt x="54104" y="257311"/>
                  </a:lnTo>
                  <a:lnTo>
                    <a:pt x="48395" y="262224"/>
                  </a:lnTo>
                  <a:cubicBezTo>
                    <a:pt x="44412" y="265676"/>
                    <a:pt x="38835" y="266539"/>
                    <a:pt x="33923" y="264481"/>
                  </a:cubicBezTo>
                  <a:lnTo>
                    <a:pt x="8564" y="253926"/>
                  </a:lnTo>
                  <a:close/>
                </a:path>
              </a:pathLst>
            </a:custGeom>
            <a:solidFill>
              <a:srgbClr val="6C33AF">
                <a:alpha val="35000"/>
              </a:srgbClr>
            </a:solidFill>
            <a:ln w="647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DC67FE5-882A-4DA6-BA63-3904E8E617DD}"/>
                </a:ext>
              </a:extLst>
            </p:cNvPr>
            <p:cNvSpPr/>
            <p:nvPr/>
          </p:nvSpPr>
          <p:spPr>
            <a:xfrm>
              <a:off x="7881708" y="2283646"/>
              <a:ext cx="331927" cy="258903"/>
            </a:xfrm>
            <a:custGeom>
              <a:avLst/>
              <a:gdLst>
                <a:gd name="connsiteX0" fmla="*/ 8564 w 331927"/>
                <a:gd name="connsiteY0" fmla="*/ 11591 h 258903"/>
                <a:gd name="connsiteX1" fmla="*/ 0 w 331927"/>
                <a:gd name="connsiteY1" fmla="*/ 24470 h 258903"/>
                <a:gd name="connsiteX2" fmla="*/ 0 w 331927"/>
                <a:gd name="connsiteY2" fmla="*/ 25599 h 258903"/>
                <a:gd name="connsiteX3" fmla="*/ 14007 w 331927"/>
                <a:gd name="connsiteY3" fmla="*/ 20221 h 258903"/>
                <a:gd name="connsiteX4" fmla="*/ 230225 w 331927"/>
                <a:gd name="connsiteY4" fmla="*/ 259342 h 258903"/>
                <a:gd name="connsiteX5" fmla="*/ 253991 w 331927"/>
                <a:gd name="connsiteY5" fmla="*/ 263391 h 258903"/>
                <a:gd name="connsiteX6" fmla="*/ 323031 w 331927"/>
                <a:gd name="connsiteY6" fmla="*/ 230132 h 258903"/>
                <a:gd name="connsiteX7" fmla="*/ 334848 w 331927"/>
                <a:gd name="connsiteY7" fmla="*/ 211279 h 258903"/>
                <a:gd name="connsiteX8" fmla="*/ 334848 w 331927"/>
                <a:gd name="connsiteY8" fmla="*/ 210482 h 258903"/>
                <a:gd name="connsiteX9" fmla="*/ 313273 w 331927"/>
                <a:gd name="connsiteY9" fmla="*/ 220705 h 258903"/>
                <a:gd name="connsiteX10" fmla="*/ 54104 w 331927"/>
                <a:gd name="connsiteY10" fmla="*/ 8206 h 258903"/>
                <a:gd name="connsiteX11" fmla="*/ 48395 w 331927"/>
                <a:gd name="connsiteY11" fmla="*/ 3360 h 258903"/>
                <a:gd name="connsiteX12" fmla="*/ 33923 w 331927"/>
                <a:gd name="connsiteY12" fmla="*/ 1102 h 258903"/>
                <a:gd name="connsiteX13" fmla="*/ 8564 w 331927"/>
                <a:gd name="connsiteY13" fmla="*/ 11591 h 25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58903">
                  <a:moveTo>
                    <a:pt x="8564" y="11591"/>
                  </a:moveTo>
                  <a:cubicBezTo>
                    <a:pt x="3386" y="13782"/>
                    <a:pt x="0" y="18894"/>
                    <a:pt x="0" y="24470"/>
                  </a:cubicBezTo>
                  <a:lnTo>
                    <a:pt x="0" y="25599"/>
                  </a:lnTo>
                  <a:cubicBezTo>
                    <a:pt x="0" y="18230"/>
                    <a:pt x="9095" y="14711"/>
                    <a:pt x="14007" y="20221"/>
                  </a:cubicBezTo>
                  <a:lnTo>
                    <a:pt x="230225" y="259342"/>
                  </a:lnTo>
                  <a:cubicBezTo>
                    <a:pt x="236465" y="265582"/>
                    <a:pt x="246024" y="267241"/>
                    <a:pt x="253991" y="263391"/>
                  </a:cubicBezTo>
                  <a:lnTo>
                    <a:pt x="323031" y="230132"/>
                  </a:lnTo>
                  <a:cubicBezTo>
                    <a:pt x="330267" y="226614"/>
                    <a:pt x="334848" y="219311"/>
                    <a:pt x="334848" y="211279"/>
                  </a:cubicBezTo>
                  <a:lnTo>
                    <a:pt x="334848" y="210482"/>
                  </a:lnTo>
                  <a:cubicBezTo>
                    <a:pt x="334848" y="221635"/>
                    <a:pt x="321903" y="227742"/>
                    <a:pt x="313273" y="220705"/>
                  </a:cubicBezTo>
                  <a:lnTo>
                    <a:pt x="54104" y="8206"/>
                  </a:lnTo>
                  <a:lnTo>
                    <a:pt x="48395" y="3360"/>
                  </a:lnTo>
                  <a:cubicBezTo>
                    <a:pt x="44412" y="-93"/>
                    <a:pt x="38835" y="-956"/>
                    <a:pt x="33923" y="1102"/>
                  </a:cubicBezTo>
                  <a:lnTo>
                    <a:pt x="8564" y="11591"/>
                  </a:lnTo>
                  <a:close/>
                </a:path>
              </a:pathLst>
            </a:custGeom>
            <a:solidFill>
              <a:srgbClr val="854CC7">
                <a:alpha val="35000"/>
              </a:srgbClr>
            </a:solidFill>
            <a:ln w="647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ABCC234-D98A-4B65-B856-11DED80E8BE9}"/>
                </a:ext>
              </a:extLst>
            </p:cNvPr>
            <p:cNvSpPr/>
            <p:nvPr/>
          </p:nvSpPr>
          <p:spPr>
            <a:xfrm>
              <a:off x="8111933" y="2215971"/>
              <a:ext cx="99578" cy="331927"/>
            </a:xfrm>
            <a:custGeom>
              <a:avLst/>
              <a:gdLst>
                <a:gd name="connsiteX0" fmla="*/ 23832 w 99578"/>
                <a:gd name="connsiteY0" fmla="*/ 331132 h 331927"/>
                <a:gd name="connsiteX1" fmla="*/ 0 w 99578"/>
                <a:gd name="connsiteY1" fmla="*/ 327082 h 331927"/>
                <a:gd name="connsiteX2" fmla="*/ 20911 w 99578"/>
                <a:gd name="connsiteY2" fmla="*/ 318386 h 331927"/>
                <a:gd name="connsiteX3" fmla="*/ 20911 w 99578"/>
                <a:gd name="connsiteY3" fmla="*/ 14805 h 331927"/>
                <a:gd name="connsiteX4" fmla="*/ 0 w 99578"/>
                <a:gd name="connsiteY4" fmla="*/ 6109 h 331927"/>
                <a:gd name="connsiteX5" fmla="*/ 23832 w 99578"/>
                <a:gd name="connsiteY5" fmla="*/ 2059 h 331927"/>
                <a:gd name="connsiteX6" fmla="*/ 92807 w 99578"/>
                <a:gd name="connsiteY6" fmla="*/ 35252 h 331927"/>
                <a:gd name="connsiteX7" fmla="*/ 104690 w 99578"/>
                <a:gd name="connsiteY7" fmla="*/ 54106 h 331927"/>
                <a:gd name="connsiteX8" fmla="*/ 104690 w 99578"/>
                <a:gd name="connsiteY8" fmla="*/ 279086 h 331927"/>
                <a:gd name="connsiteX9" fmla="*/ 92807 w 99578"/>
                <a:gd name="connsiteY9" fmla="*/ 297939 h 331927"/>
                <a:gd name="connsiteX10" fmla="*/ 23832 w 99578"/>
                <a:gd name="connsiteY10" fmla="*/ 331132 h 33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78" h="331927">
                  <a:moveTo>
                    <a:pt x="23832" y="331132"/>
                  </a:moveTo>
                  <a:cubicBezTo>
                    <a:pt x="15866" y="334982"/>
                    <a:pt x="6307" y="333323"/>
                    <a:pt x="0" y="327082"/>
                  </a:cubicBezTo>
                  <a:cubicBezTo>
                    <a:pt x="7701" y="334783"/>
                    <a:pt x="20911" y="329340"/>
                    <a:pt x="20911" y="318386"/>
                  </a:cubicBezTo>
                  <a:lnTo>
                    <a:pt x="20911" y="14805"/>
                  </a:lnTo>
                  <a:cubicBezTo>
                    <a:pt x="20911" y="3852"/>
                    <a:pt x="7701" y="-1592"/>
                    <a:pt x="0" y="6109"/>
                  </a:cubicBezTo>
                  <a:cubicBezTo>
                    <a:pt x="6240" y="-131"/>
                    <a:pt x="15800" y="-1791"/>
                    <a:pt x="23832" y="2059"/>
                  </a:cubicBezTo>
                  <a:lnTo>
                    <a:pt x="92807" y="35252"/>
                  </a:lnTo>
                  <a:cubicBezTo>
                    <a:pt x="100043" y="38771"/>
                    <a:pt x="104690" y="46073"/>
                    <a:pt x="104690" y="54106"/>
                  </a:cubicBezTo>
                  <a:lnTo>
                    <a:pt x="104690" y="279086"/>
                  </a:lnTo>
                  <a:cubicBezTo>
                    <a:pt x="104690" y="287118"/>
                    <a:pt x="100109" y="294487"/>
                    <a:pt x="92807" y="297939"/>
                  </a:cubicBezTo>
                  <a:lnTo>
                    <a:pt x="23832" y="331132"/>
                  </a:lnTo>
                  <a:close/>
                </a:path>
              </a:pathLst>
            </a:custGeom>
            <a:solidFill>
              <a:srgbClr val="B179F1">
                <a:alpha val="35000"/>
              </a:srgbClr>
            </a:solidFill>
            <a:ln w="6477" cap="flat">
              <a:no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1B673BDB-86E6-425E-9A02-39F833FF6D8C}"/>
              </a:ext>
            </a:extLst>
          </p:cNvPr>
          <p:cNvSpPr/>
          <p:nvPr/>
        </p:nvSpPr>
        <p:spPr>
          <a:xfrm>
            <a:off x="16181862" y="2158736"/>
            <a:ext cx="4477508" cy="3420552"/>
          </a:xfrm>
          <a:prstGeom prst="rect">
            <a:avLst/>
          </a:prstGeom>
        </p:spPr>
        <p:txBody>
          <a:bodyPr wrap="none">
            <a:spAutoFit/>
          </a:bodyPr>
          <a:lstStyle/>
          <a:p>
            <a:pPr marL="7701" marR="3081" indent="-457200" defTabSz="554492">
              <a:lnSpc>
                <a:spcPct val="150000"/>
              </a:lnSpc>
              <a:spcBef>
                <a:spcPts val="182"/>
              </a:spcBef>
              <a:buFont typeface="Arial" panose="020B0604020202020204" pitchFamily="34" charset="0"/>
              <a:buChar char="•"/>
              <a:defRPr/>
            </a:pPr>
            <a:r>
              <a:rPr lang="en-US" sz="2000" kern="0">
                <a:solidFill>
                  <a:schemeClr val="tx2">
                    <a:lumMod val="50000"/>
                  </a:schemeClr>
                </a:solidFill>
                <a:latin typeface="Segoe UI Semibold"/>
                <a:cs typeface="Segoe UI" panose="020B0502040204020203" pitchFamily="34" charset="0"/>
              </a:rPr>
              <a:t>Dedicated Engagement Manager</a:t>
            </a:r>
          </a:p>
          <a:p>
            <a:pPr marL="7701" marR="3081" indent="-457200" defTabSz="554492">
              <a:lnSpc>
                <a:spcPct val="150000"/>
              </a:lnSpc>
              <a:spcBef>
                <a:spcPts val="182"/>
              </a:spcBef>
              <a:buFont typeface="Arial" panose="020B0604020202020204" pitchFamily="34" charset="0"/>
              <a:buChar char="•"/>
              <a:defRPr/>
            </a:pPr>
            <a:r>
              <a:rPr lang="en-US" sz="2000" kern="0">
                <a:solidFill>
                  <a:schemeClr val="tx2">
                    <a:lumMod val="50000"/>
                  </a:schemeClr>
                </a:solidFill>
                <a:latin typeface="Segoe UI Semibold"/>
                <a:cs typeface="Segoe UI" panose="020B0502040204020203" pitchFamily="34" charset="0"/>
              </a:rPr>
              <a:t>Azure Cloud</a:t>
            </a:r>
          </a:p>
          <a:p>
            <a:pPr marL="7701" marR="3081" indent="-457200" defTabSz="554492">
              <a:lnSpc>
                <a:spcPct val="150000"/>
              </a:lnSpc>
              <a:spcBef>
                <a:spcPts val="182"/>
              </a:spcBef>
              <a:buFont typeface="Arial" panose="020B0604020202020204" pitchFamily="34" charset="0"/>
              <a:buChar char="•"/>
              <a:defRPr/>
            </a:pPr>
            <a:r>
              <a:rPr lang="en-US" sz="2000" kern="0">
                <a:solidFill>
                  <a:schemeClr val="tx2">
                    <a:lumMod val="50000"/>
                  </a:schemeClr>
                </a:solidFill>
                <a:latin typeface="Segoe UI Semibold"/>
                <a:cs typeface="Segoe UI" panose="020B0502040204020203" pitchFamily="34" charset="0"/>
              </a:rPr>
              <a:t>Office 365</a:t>
            </a:r>
          </a:p>
          <a:p>
            <a:pPr marL="7701" marR="3081" indent="-457200" defTabSz="554492">
              <a:lnSpc>
                <a:spcPct val="150000"/>
              </a:lnSpc>
              <a:spcBef>
                <a:spcPts val="182"/>
              </a:spcBef>
              <a:buFont typeface="Arial" panose="020B0604020202020204" pitchFamily="34" charset="0"/>
              <a:buChar char="•"/>
              <a:defRPr/>
            </a:pPr>
            <a:r>
              <a:rPr lang="en-US" sz="2000" kern="0">
                <a:solidFill>
                  <a:schemeClr val="tx2">
                    <a:lumMod val="50000"/>
                  </a:schemeClr>
                </a:solidFill>
                <a:latin typeface="Segoe UI Semibold"/>
                <a:cs typeface="Segoe UI" panose="020B0502040204020203" pitchFamily="34" charset="0"/>
              </a:rPr>
              <a:t>GitHub Enterprise</a:t>
            </a:r>
          </a:p>
          <a:p>
            <a:pPr marL="7701" marR="3081" indent="-457200" defTabSz="554492">
              <a:lnSpc>
                <a:spcPct val="150000"/>
              </a:lnSpc>
              <a:spcBef>
                <a:spcPts val="182"/>
              </a:spcBef>
              <a:buFont typeface="Arial" panose="020B0604020202020204" pitchFamily="34" charset="0"/>
              <a:buChar char="•"/>
              <a:defRPr/>
            </a:pPr>
            <a:r>
              <a:rPr lang="en-US" sz="2000" kern="0">
                <a:solidFill>
                  <a:schemeClr val="tx2">
                    <a:lumMod val="50000"/>
                  </a:schemeClr>
                </a:solidFill>
                <a:latin typeface="Segoe UI Semibold"/>
                <a:cs typeface="Segoe UI" panose="020B0502040204020203" pitchFamily="34" charset="0"/>
              </a:rPr>
              <a:t>Power Platform</a:t>
            </a:r>
          </a:p>
          <a:p>
            <a:pPr marL="7701" marR="3081" indent="-457200" defTabSz="554492">
              <a:lnSpc>
                <a:spcPct val="150000"/>
              </a:lnSpc>
              <a:spcBef>
                <a:spcPts val="182"/>
              </a:spcBef>
              <a:buFont typeface="Arial" panose="020B0604020202020204" pitchFamily="34" charset="0"/>
              <a:buChar char="•"/>
              <a:defRPr/>
            </a:pPr>
            <a:r>
              <a:rPr lang="en-US" sz="2000" kern="0">
                <a:solidFill>
                  <a:schemeClr val="tx2">
                    <a:lumMod val="50000"/>
                  </a:schemeClr>
                </a:solidFill>
                <a:latin typeface="Segoe UI Semibold"/>
                <a:cs typeface="Segoe UI" panose="020B0502040204020203" pitchFamily="34" charset="0"/>
              </a:rPr>
              <a:t>Visual Studio Enterprise</a:t>
            </a:r>
          </a:p>
          <a:p>
            <a:pPr marL="7701" marR="3081" indent="-457200" defTabSz="554492">
              <a:lnSpc>
                <a:spcPct val="150000"/>
              </a:lnSpc>
              <a:spcBef>
                <a:spcPts val="182"/>
              </a:spcBef>
              <a:buFont typeface="Arial" panose="020B0604020202020204" pitchFamily="34" charset="0"/>
              <a:buChar char="•"/>
              <a:defRPr/>
            </a:pPr>
            <a:r>
              <a:rPr lang="en-US" sz="2000" kern="0">
                <a:solidFill>
                  <a:schemeClr val="tx2">
                    <a:lumMod val="50000"/>
                  </a:schemeClr>
                </a:solidFill>
                <a:latin typeface="Segoe UI Semibold"/>
                <a:cs typeface="Segoe UI" panose="020B0502040204020203" pitchFamily="34" charset="0"/>
              </a:rPr>
              <a:t>Unlimited 24x7 support</a:t>
            </a:r>
          </a:p>
        </p:txBody>
      </p:sp>
      <p:sp>
        <p:nvSpPr>
          <p:cNvPr id="49" name="Rectangle 48">
            <a:extLst>
              <a:ext uri="{FF2B5EF4-FFF2-40B4-BE49-F238E27FC236}">
                <a16:creationId xmlns:a16="http://schemas.microsoft.com/office/drawing/2014/main" id="{96837CD0-766B-4BB6-B6E7-F6574ABC1434}"/>
              </a:ext>
            </a:extLst>
          </p:cNvPr>
          <p:cNvSpPr/>
          <p:nvPr/>
        </p:nvSpPr>
        <p:spPr>
          <a:xfrm>
            <a:off x="3149885" y="2158736"/>
            <a:ext cx="4840877" cy="2804999"/>
          </a:xfrm>
          <a:prstGeom prst="rect">
            <a:avLst/>
          </a:prstGeom>
        </p:spPr>
        <p:txBody>
          <a:bodyPr wrap="none">
            <a:spAutoFit/>
          </a:bodyPr>
          <a:lstStyle/>
          <a:p>
            <a:pPr marL="457200" indent="-457200">
              <a:lnSpc>
                <a:spcPct val="150000"/>
              </a:lnSpc>
              <a:buFont typeface="Arial" panose="020B0604020202020204" pitchFamily="34" charset="0"/>
              <a:buChar char="•"/>
            </a:pPr>
            <a:r>
              <a:rPr lang="en-US" sz="2000" err="1">
                <a:latin typeface="Segoe UI Semibold" panose="020B0702040204020203" pitchFamily="34" charset="0"/>
                <a:cs typeface="Segoe UI Semibold" panose="020B0702040204020203" pitchFamily="34" charset="0"/>
              </a:rPr>
              <a:t>Go-to-market</a:t>
            </a:r>
            <a:r>
              <a:rPr lang="en-US" sz="2000">
                <a:latin typeface="Segoe UI Semibold" panose="020B0702040204020203" pitchFamily="34" charset="0"/>
                <a:cs typeface="Segoe UI Semibold" panose="020B0702040204020203" pitchFamily="34" charset="0"/>
              </a:rPr>
              <a:t> plan tailored to you</a:t>
            </a:r>
          </a:p>
          <a:p>
            <a:pPr marL="457200" indent="-457200">
              <a:lnSpc>
                <a:spcPct val="150000"/>
              </a:lnSpc>
              <a:buFont typeface="Arial" panose="020B0604020202020204" pitchFamily="34" charset="0"/>
              <a:buChar char="•"/>
            </a:pPr>
            <a:r>
              <a:rPr lang="en-US" sz="2000">
                <a:latin typeface="Segoe UI Semibold" panose="020B0702040204020203" pitchFamily="34" charset="0"/>
                <a:cs typeface="Segoe UI Semibold" panose="020B0702040204020203" pitchFamily="34" charset="0"/>
              </a:rPr>
              <a:t>Joint selling opportunities</a:t>
            </a:r>
          </a:p>
          <a:p>
            <a:pPr marL="457200" indent="-457200">
              <a:lnSpc>
                <a:spcPct val="150000"/>
              </a:lnSpc>
              <a:buFont typeface="Arial" panose="020B0604020202020204" pitchFamily="34" charset="0"/>
              <a:buChar char="•"/>
            </a:pPr>
            <a:r>
              <a:rPr lang="en-US" sz="2000">
                <a:latin typeface="Segoe UI Semibold" panose="020B0702040204020203" pitchFamily="34" charset="0"/>
                <a:cs typeface="Segoe UI Semibold" panose="020B0702040204020203" pitchFamily="34" charset="0"/>
              </a:rPr>
              <a:t>Dedicated success manager support</a:t>
            </a:r>
          </a:p>
          <a:p>
            <a:pPr marL="457200" indent="-457200">
              <a:lnSpc>
                <a:spcPct val="150000"/>
              </a:lnSpc>
              <a:buFont typeface="Arial" panose="020B0604020202020204" pitchFamily="34" charset="0"/>
              <a:buChar char="•"/>
            </a:pPr>
            <a:r>
              <a:rPr lang="en-US" sz="2000">
                <a:latin typeface="Segoe UI Semibold" panose="020B0702040204020203" pitchFamily="34" charset="0"/>
                <a:cs typeface="Segoe UI Semibold" panose="020B0702040204020203" pitchFamily="34" charset="0"/>
              </a:rPr>
              <a:t>Customer access events</a:t>
            </a:r>
          </a:p>
          <a:p>
            <a:pPr marL="457200" indent="-457200">
              <a:lnSpc>
                <a:spcPct val="150000"/>
              </a:lnSpc>
              <a:buFont typeface="Arial" panose="020B0604020202020204" pitchFamily="34" charset="0"/>
              <a:buChar char="•"/>
            </a:pPr>
            <a:r>
              <a:rPr lang="en-US" sz="2000">
                <a:latin typeface="Segoe UI Semibold" panose="020B0702040204020203" pitchFamily="34" charset="0"/>
                <a:cs typeface="Segoe UI Semibold" panose="020B0702040204020203" pitchFamily="34" charset="0"/>
              </a:rPr>
              <a:t>Webinars to assist in B2B selling</a:t>
            </a:r>
          </a:p>
          <a:p>
            <a:pPr marL="457200" indent="-457200">
              <a:lnSpc>
                <a:spcPct val="150000"/>
              </a:lnSpc>
              <a:buFont typeface="Arial" panose="020B0604020202020204" pitchFamily="34" charset="0"/>
              <a:buChar char="•"/>
            </a:pPr>
            <a:r>
              <a:rPr lang="en-US" sz="2000">
                <a:latin typeface="Segoe UI Semibold" panose="020B0702040204020203" pitchFamily="34" charset="0"/>
                <a:cs typeface="Segoe UI Semibold" panose="020B0702040204020203" pitchFamily="34" charset="0"/>
              </a:rPr>
              <a:t>List and transact on marketplace</a:t>
            </a:r>
          </a:p>
        </p:txBody>
      </p:sp>
      <p:sp>
        <p:nvSpPr>
          <p:cNvPr id="13" name="Rectangle 12">
            <a:extLst>
              <a:ext uri="{FF2B5EF4-FFF2-40B4-BE49-F238E27FC236}">
                <a16:creationId xmlns:a16="http://schemas.microsoft.com/office/drawing/2014/main" id="{E8795309-6EB9-4799-B7C9-3D25E17EF8E7}"/>
              </a:ext>
            </a:extLst>
          </p:cNvPr>
          <p:cNvSpPr/>
          <p:nvPr/>
        </p:nvSpPr>
        <p:spPr>
          <a:xfrm>
            <a:off x="3140156" y="1511925"/>
            <a:ext cx="3579826" cy="523220"/>
          </a:xfrm>
          <a:prstGeom prst="rect">
            <a:avLst/>
          </a:prstGeom>
        </p:spPr>
        <p:txBody>
          <a:bodyPr wrap="none">
            <a:spAutoFit/>
          </a:bodyPr>
          <a:lstStyle/>
          <a:p>
            <a:pPr algn="ctr"/>
            <a:r>
              <a:rPr lang="en-AU" sz="2800"/>
              <a:t>Access to Customers</a:t>
            </a:r>
          </a:p>
        </p:txBody>
      </p:sp>
      <p:sp>
        <p:nvSpPr>
          <p:cNvPr id="53" name="Rectangle 52">
            <a:extLst>
              <a:ext uri="{FF2B5EF4-FFF2-40B4-BE49-F238E27FC236}">
                <a16:creationId xmlns:a16="http://schemas.microsoft.com/office/drawing/2014/main" id="{05D3FA1B-EF66-4237-9D9C-882426CF5B01}"/>
              </a:ext>
            </a:extLst>
          </p:cNvPr>
          <p:cNvSpPr/>
          <p:nvPr/>
        </p:nvSpPr>
        <p:spPr>
          <a:xfrm>
            <a:off x="16181862" y="1511925"/>
            <a:ext cx="3655360" cy="523220"/>
          </a:xfrm>
          <a:prstGeom prst="rect">
            <a:avLst/>
          </a:prstGeom>
        </p:spPr>
        <p:txBody>
          <a:bodyPr wrap="none">
            <a:spAutoFit/>
          </a:bodyPr>
          <a:lstStyle/>
          <a:p>
            <a:pPr algn="ctr"/>
            <a:r>
              <a:rPr lang="en-AU" sz="2800">
                <a:solidFill>
                  <a:schemeClr val="tx2">
                    <a:lumMod val="50000"/>
                  </a:schemeClr>
                </a:solidFill>
              </a:rPr>
              <a:t>Access to Technology</a:t>
            </a:r>
          </a:p>
        </p:txBody>
      </p:sp>
      <p:pic>
        <p:nvPicPr>
          <p:cNvPr id="5" name="Graphic 4" descr="User">
            <a:extLst>
              <a:ext uri="{FF2B5EF4-FFF2-40B4-BE49-F238E27FC236}">
                <a16:creationId xmlns:a16="http://schemas.microsoft.com/office/drawing/2014/main" id="{181CB9A0-C3D6-46EE-9B9D-0F55DDADCF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7614" y="6189727"/>
            <a:ext cx="646928" cy="646928"/>
          </a:xfrm>
          <a:prstGeom prst="rect">
            <a:avLst/>
          </a:prstGeom>
        </p:spPr>
      </p:pic>
      <p:pic>
        <p:nvPicPr>
          <p:cNvPr id="44" name="Graphic 43" descr="User">
            <a:extLst>
              <a:ext uri="{FF2B5EF4-FFF2-40B4-BE49-F238E27FC236}">
                <a16:creationId xmlns:a16="http://schemas.microsoft.com/office/drawing/2014/main" id="{AFAE0292-DFE7-4E6D-8454-09BFA1A6A12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3706131" y="6186625"/>
            <a:ext cx="646928" cy="646928"/>
          </a:xfrm>
          <a:prstGeom prst="rect">
            <a:avLst/>
          </a:prstGeom>
        </p:spPr>
      </p:pic>
      <p:pic>
        <p:nvPicPr>
          <p:cNvPr id="56" name="Graphic 55" descr="User">
            <a:extLst>
              <a:ext uri="{FF2B5EF4-FFF2-40B4-BE49-F238E27FC236}">
                <a16:creationId xmlns:a16="http://schemas.microsoft.com/office/drawing/2014/main" id="{341E16E5-DB44-40CE-A392-03710A3038B2}"/>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242466" y="6194380"/>
            <a:ext cx="646928" cy="646928"/>
          </a:xfrm>
          <a:prstGeom prst="rect">
            <a:avLst/>
          </a:prstGeom>
        </p:spPr>
      </p:pic>
      <p:pic>
        <p:nvPicPr>
          <p:cNvPr id="57" name="Graphic 56" descr="User">
            <a:extLst>
              <a:ext uri="{FF2B5EF4-FFF2-40B4-BE49-F238E27FC236}">
                <a16:creationId xmlns:a16="http://schemas.microsoft.com/office/drawing/2014/main" id="{975EE88A-6CBF-4445-80EB-DB7C203739A6}"/>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767195" y="6200584"/>
            <a:ext cx="646928" cy="646928"/>
          </a:xfrm>
          <a:prstGeom prst="rect">
            <a:avLst/>
          </a:prstGeom>
        </p:spPr>
      </p:pic>
      <p:pic>
        <p:nvPicPr>
          <p:cNvPr id="58" name="Graphic 57" descr="User">
            <a:extLst>
              <a:ext uri="{FF2B5EF4-FFF2-40B4-BE49-F238E27FC236}">
                <a16:creationId xmlns:a16="http://schemas.microsoft.com/office/drawing/2014/main" id="{149551DC-79B1-47FD-8246-C29F2C4B3E00}"/>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5321666" y="6171425"/>
            <a:ext cx="646928" cy="646928"/>
          </a:xfrm>
          <a:prstGeom prst="rect">
            <a:avLst/>
          </a:prstGeom>
        </p:spPr>
      </p:pic>
      <p:pic>
        <p:nvPicPr>
          <p:cNvPr id="59" name="Graphic 58" descr="User">
            <a:extLst>
              <a:ext uri="{FF2B5EF4-FFF2-40B4-BE49-F238E27FC236}">
                <a16:creationId xmlns:a16="http://schemas.microsoft.com/office/drawing/2014/main" id="{E14A7BC7-0DFD-4AE1-9558-B9F3DC3C70B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5860183" y="6168323"/>
            <a:ext cx="646928" cy="646928"/>
          </a:xfrm>
          <a:prstGeom prst="rect">
            <a:avLst/>
          </a:prstGeom>
        </p:spPr>
      </p:pic>
      <p:pic>
        <p:nvPicPr>
          <p:cNvPr id="60" name="Graphic 59" descr="User">
            <a:extLst>
              <a:ext uri="{FF2B5EF4-FFF2-40B4-BE49-F238E27FC236}">
                <a16:creationId xmlns:a16="http://schemas.microsoft.com/office/drawing/2014/main" id="{FF0CB35D-7E84-4CA7-AD22-A3019FA1F210}"/>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6396518" y="6176078"/>
            <a:ext cx="646928" cy="646928"/>
          </a:xfrm>
          <a:prstGeom prst="rect">
            <a:avLst/>
          </a:prstGeom>
        </p:spPr>
      </p:pic>
      <p:pic>
        <p:nvPicPr>
          <p:cNvPr id="61" name="Graphic 60" descr="User">
            <a:extLst>
              <a:ext uri="{FF2B5EF4-FFF2-40B4-BE49-F238E27FC236}">
                <a16:creationId xmlns:a16="http://schemas.microsoft.com/office/drawing/2014/main" id="{17B54148-F091-4988-AF6C-CED9BFA1C431}"/>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6921247" y="6182282"/>
            <a:ext cx="646928" cy="646928"/>
          </a:xfrm>
          <a:prstGeom prst="rect">
            <a:avLst/>
          </a:prstGeom>
        </p:spPr>
      </p:pic>
    </p:spTree>
    <p:extLst>
      <p:ext uri="{BB962C8B-B14F-4D97-AF65-F5344CB8AC3E}">
        <p14:creationId xmlns:p14="http://schemas.microsoft.com/office/powerpoint/2010/main" val="3940688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a:t>Vertical Programs</a:t>
            </a:r>
          </a:p>
        </p:txBody>
      </p:sp>
    </p:spTree>
    <p:extLst>
      <p:ext uri="{BB962C8B-B14F-4D97-AF65-F5344CB8AC3E}">
        <p14:creationId xmlns:p14="http://schemas.microsoft.com/office/powerpoint/2010/main" val="39072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a:t>Vertical Programs</a:t>
            </a:r>
          </a:p>
        </p:txBody>
      </p:sp>
      <p:sp>
        <p:nvSpPr>
          <p:cNvPr id="2" name="Rectangle 1">
            <a:extLst>
              <a:ext uri="{FF2B5EF4-FFF2-40B4-BE49-F238E27FC236}">
                <a16:creationId xmlns:a16="http://schemas.microsoft.com/office/drawing/2014/main" id="{91A9C316-8E56-4E5F-8C5D-3594D1B8100D}"/>
              </a:ext>
            </a:extLst>
          </p:cNvPr>
          <p:cNvSpPr/>
          <p:nvPr/>
        </p:nvSpPr>
        <p:spPr>
          <a:xfrm>
            <a:off x="3556012" y="3843923"/>
            <a:ext cx="4363695" cy="561692"/>
          </a:xfrm>
          <a:prstGeom prst="rect">
            <a:avLst/>
          </a:prstGeom>
        </p:spPr>
        <p:txBody>
          <a:bodyPr wrap="none">
            <a:spAutoFit/>
          </a:bodyPr>
          <a:lstStyle/>
          <a:p>
            <a:r>
              <a:rPr lang="en-US"/>
              <a:t>Social Entrepreneurship</a:t>
            </a:r>
            <a:endParaRPr lang="en-AU"/>
          </a:p>
        </p:txBody>
      </p:sp>
    </p:spTree>
    <p:extLst>
      <p:ext uri="{BB962C8B-B14F-4D97-AF65-F5344CB8AC3E}">
        <p14:creationId xmlns:p14="http://schemas.microsoft.com/office/powerpoint/2010/main" val="22864016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a:t>Vertical Programs</a:t>
            </a:r>
          </a:p>
        </p:txBody>
      </p:sp>
      <p:sp>
        <p:nvSpPr>
          <p:cNvPr id="2" name="Rectangle 1">
            <a:extLst>
              <a:ext uri="{FF2B5EF4-FFF2-40B4-BE49-F238E27FC236}">
                <a16:creationId xmlns:a16="http://schemas.microsoft.com/office/drawing/2014/main" id="{91A9C316-8E56-4E5F-8C5D-3594D1B8100D}"/>
              </a:ext>
            </a:extLst>
          </p:cNvPr>
          <p:cNvSpPr/>
          <p:nvPr/>
        </p:nvSpPr>
        <p:spPr>
          <a:xfrm>
            <a:off x="3556012" y="3843923"/>
            <a:ext cx="4363695" cy="561692"/>
          </a:xfrm>
          <a:prstGeom prst="rect">
            <a:avLst/>
          </a:prstGeom>
        </p:spPr>
        <p:txBody>
          <a:bodyPr wrap="none">
            <a:spAutoFit/>
          </a:bodyPr>
          <a:lstStyle/>
          <a:p>
            <a:r>
              <a:rPr lang="en-US">
                <a:solidFill>
                  <a:schemeClr val="tx2">
                    <a:lumMod val="40000"/>
                    <a:lumOff val="60000"/>
                  </a:schemeClr>
                </a:solidFill>
              </a:rPr>
              <a:t>Social Entrepreneurship</a:t>
            </a:r>
            <a:endParaRPr lang="en-AU">
              <a:solidFill>
                <a:schemeClr val="tx2">
                  <a:lumMod val="40000"/>
                  <a:lumOff val="60000"/>
                </a:schemeClr>
              </a:solidFill>
            </a:endParaRPr>
          </a:p>
        </p:txBody>
      </p:sp>
      <p:sp>
        <p:nvSpPr>
          <p:cNvPr id="4" name="Rectangle 3">
            <a:extLst>
              <a:ext uri="{FF2B5EF4-FFF2-40B4-BE49-F238E27FC236}">
                <a16:creationId xmlns:a16="http://schemas.microsoft.com/office/drawing/2014/main" id="{5360AFC0-8A78-48F3-9389-E36EDB60D91A}"/>
              </a:ext>
            </a:extLst>
          </p:cNvPr>
          <p:cNvSpPr/>
          <p:nvPr/>
        </p:nvSpPr>
        <p:spPr>
          <a:xfrm>
            <a:off x="11903758" y="3843923"/>
            <a:ext cx="1795684" cy="561692"/>
          </a:xfrm>
          <a:prstGeom prst="rect">
            <a:avLst/>
          </a:prstGeom>
        </p:spPr>
        <p:txBody>
          <a:bodyPr wrap="none">
            <a:spAutoFit/>
          </a:bodyPr>
          <a:lstStyle/>
          <a:p>
            <a:r>
              <a:rPr lang="en-US"/>
              <a:t>Quantum</a:t>
            </a:r>
            <a:endParaRPr lang="en-AU"/>
          </a:p>
        </p:txBody>
      </p:sp>
    </p:spTree>
    <p:extLst>
      <p:ext uri="{BB962C8B-B14F-4D97-AF65-F5344CB8AC3E}">
        <p14:creationId xmlns:p14="http://schemas.microsoft.com/office/powerpoint/2010/main" val="3385501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a:t>Vertical Programs</a:t>
            </a:r>
          </a:p>
        </p:txBody>
      </p:sp>
      <p:sp>
        <p:nvSpPr>
          <p:cNvPr id="2" name="Rectangle 1">
            <a:extLst>
              <a:ext uri="{FF2B5EF4-FFF2-40B4-BE49-F238E27FC236}">
                <a16:creationId xmlns:a16="http://schemas.microsoft.com/office/drawing/2014/main" id="{91A9C316-8E56-4E5F-8C5D-3594D1B8100D}"/>
              </a:ext>
            </a:extLst>
          </p:cNvPr>
          <p:cNvSpPr/>
          <p:nvPr/>
        </p:nvSpPr>
        <p:spPr>
          <a:xfrm>
            <a:off x="3556012" y="3843923"/>
            <a:ext cx="4363695" cy="561692"/>
          </a:xfrm>
          <a:prstGeom prst="rect">
            <a:avLst/>
          </a:prstGeom>
        </p:spPr>
        <p:txBody>
          <a:bodyPr wrap="none">
            <a:spAutoFit/>
          </a:bodyPr>
          <a:lstStyle/>
          <a:p>
            <a:r>
              <a:rPr lang="en-US">
                <a:solidFill>
                  <a:schemeClr val="tx2">
                    <a:lumMod val="40000"/>
                    <a:lumOff val="60000"/>
                  </a:schemeClr>
                </a:solidFill>
              </a:rPr>
              <a:t>Social Entrepreneurship</a:t>
            </a:r>
            <a:endParaRPr lang="en-AU">
              <a:solidFill>
                <a:schemeClr val="tx2">
                  <a:lumMod val="40000"/>
                  <a:lumOff val="60000"/>
                </a:schemeClr>
              </a:solidFill>
            </a:endParaRPr>
          </a:p>
        </p:txBody>
      </p:sp>
      <p:sp>
        <p:nvSpPr>
          <p:cNvPr id="4" name="Rectangle 3">
            <a:extLst>
              <a:ext uri="{FF2B5EF4-FFF2-40B4-BE49-F238E27FC236}">
                <a16:creationId xmlns:a16="http://schemas.microsoft.com/office/drawing/2014/main" id="{5360AFC0-8A78-48F3-9389-E36EDB60D91A}"/>
              </a:ext>
            </a:extLst>
          </p:cNvPr>
          <p:cNvSpPr/>
          <p:nvPr/>
        </p:nvSpPr>
        <p:spPr>
          <a:xfrm>
            <a:off x="11903758" y="3843923"/>
            <a:ext cx="1795684" cy="561692"/>
          </a:xfrm>
          <a:prstGeom prst="rect">
            <a:avLst/>
          </a:prstGeom>
        </p:spPr>
        <p:txBody>
          <a:bodyPr wrap="none">
            <a:spAutoFit/>
          </a:bodyPr>
          <a:lstStyle/>
          <a:p>
            <a:r>
              <a:rPr lang="en-US">
                <a:solidFill>
                  <a:schemeClr val="tx2">
                    <a:lumMod val="40000"/>
                    <a:lumOff val="60000"/>
                  </a:schemeClr>
                </a:solidFill>
              </a:rPr>
              <a:t>Quantum</a:t>
            </a:r>
            <a:endParaRPr lang="en-AU">
              <a:solidFill>
                <a:schemeClr val="tx2">
                  <a:lumMod val="40000"/>
                  <a:lumOff val="60000"/>
                </a:schemeClr>
              </a:solidFill>
            </a:endParaRPr>
          </a:p>
        </p:txBody>
      </p:sp>
      <p:sp>
        <p:nvSpPr>
          <p:cNvPr id="5" name="Rectangle 4">
            <a:extLst>
              <a:ext uri="{FF2B5EF4-FFF2-40B4-BE49-F238E27FC236}">
                <a16:creationId xmlns:a16="http://schemas.microsoft.com/office/drawing/2014/main" id="{9034E50C-AA14-4FD9-A470-7268D34BDF2D}"/>
              </a:ext>
            </a:extLst>
          </p:cNvPr>
          <p:cNvSpPr/>
          <p:nvPr/>
        </p:nvSpPr>
        <p:spPr>
          <a:xfrm>
            <a:off x="18453112" y="3843923"/>
            <a:ext cx="3709670" cy="561692"/>
          </a:xfrm>
          <a:prstGeom prst="rect">
            <a:avLst/>
          </a:prstGeom>
        </p:spPr>
        <p:txBody>
          <a:bodyPr wrap="none">
            <a:spAutoFit/>
          </a:bodyPr>
          <a:lstStyle/>
          <a:p>
            <a:r>
              <a:rPr lang="en-US"/>
              <a:t>Autonomous Driving</a:t>
            </a:r>
            <a:endParaRPr lang="en-AU"/>
          </a:p>
        </p:txBody>
      </p:sp>
    </p:spTree>
    <p:extLst>
      <p:ext uri="{BB962C8B-B14F-4D97-AF65-F5344CB8AC3E}">
        <p14:creationId xmlns:p14="http://schemas.microsoft.com/office/powerpoint/2010/main" val="20821635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3362134"/>
            <a:ext cx="23138892" cy="590931"/>
          </a:xfrm>
        </p:spPr>
        <p:txBody>
          <a:bodyPr/>
          <a:lstStyle/>
          <a:p>
            <a:pPr algn="ctr"/>
            <a:r>
              <a:rPr lang="en-US"/>
              <a:t>aka.ms/</a:t>
            </a:r>
            <a:r>
              <a:rPr lang="en-US" err="1"/>
              <a:t>nominateAPAC</a:t>
            </a:r>
            <a:endParaRPr lang="en-US"/>
          </a:p>
        </p:txBody>
      </p:sp>
      <p:sp>
        <p:nvSpPr>
          <p:cNvPr id="5" name="Title 7">
            <a:extLst>
              <a:ext uri="{FF2B5EF4-FFF2-40B4-BE49-F238E27FC236}">
                <a16:creationId xmlns:a16="http://schemas.microsoft.com/office/drawing/2014/main" id="{AF169E85-1904-4823-BDAC-7669241F00A0}"/>
              </a:ext>
            </a:extLst>
          </p:cNvPr>
          <p:cNvSpPr txBox="1">
            <a:spLocks/>
          </p:cNvSpPr>
          <p:nvPr/>
        </p:nvSpPr>
        <p:spPr>
          <a:xfrm>
            <a:off x="9805693" y="2623470"/>
            <a:ext cx="5991814" cy="738664"/>
          </a:xfrm>
          <a:prstGeom prst="rect">
            <a:avLst/>
          </a:prstGeom>
        </p:spPr>
        <p:txBody>
          <a:bodyPr vert="horz" wrap="square" lIns="0" tIns="0" rIns="0" bIns="0" rtlCol="0" anchor="t">
            <a:spAutoFit/>
          </a:bodyPr>
          <a:lst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a:lstStyle>
          <a:p>
            <a:pPr algn="ctr"/>
            <a:r>
              <a:rPr lang="pt-PT" sz="4800">
                <a:cs typeface="Segoe UI"/>
              </a:rPr>
              <a:t>Microsoft for Startups </a:t>
            </a:r>
            <a:endParaRPr lang="pt-PT" sz="4800">
              <a:solidFill>
                <a:srgbClr val="00B0F0"/>
              </a:solidFill>
            </a:endParaRPr>
          </a:p>
        </p:txBody>
      </p:sp>
    </p:spTree>
    <p:extLst>
      <p:ext uri="{BB962C8B-B14F-4D97-AF65-F5344CB8AC3E}">
        <p14:creationId xmlns:p14="http://schemas.microsoft.com/office/powerpoint/2010/main" val="2058923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E1469C-42CE-4AF2-BD24-E4A41FAC9031}"/>
              </a:ext>
            </a:extLst>
          </p:cNvPr>
          <p:cNvSpPr>
            <a:spLocks noGrp="1"/>
          </p:cNvSpPr>
          <p:nvPr>
            <p:ph type="title"/>
          </p:nvPr>
        </p:nvSpPr>
        <p:spPr>
          <a:xfrm>
            <a:off x="2445948" y="3222810"/>
            <a:ext cx="8694420" cy="590931"/>
          </a:xfrm>
        </p:spPr>
        <p:txBody>
          <a:bodyPr/>
          <a:lstStyle/>
          <a:p>
            <a:r>
              <a:rPr lang="en-US" spc="0">
                <a:ln>
                  <a:noFill/>
                </a:ln>
                <a:solidFill>
                  <a:schemeClr val="tx1"/>
                </a:solidFill>
                <a:latin typeface="Segoe UI Semibold" panose="020B0702040204020203" pitchFamily="34" charset="0"/>
                <a:cs typeface="Segoe UI Semibold" panose="020B0702040204020203" pitchFamily="34" charset="0"/>
              </a:rPr>
              <a:t>@</a:t>
            </a:r>
            <a:r>
              <a:rPr lang="en-AU" sz="4000" err="1">
                <a:latin typeface="Segoe UI"/>
              </a:rPr>
              <a:t>emilylrich</a:t>
            </a:r>
            <a:endParaRPr lang="en-US">
              <a:solidFill>
                <a:schemeClr val="tx1"/>
              </a:solidFill>
            </a:endParaRPr>
          </a:p>
        </p:txBody>
      </p:sp>
      <p:pic>
        <p:nvPicPr>
          <p:cNvPr id="3" name="Picture 2" descr="A close up of a logo&#10;&#10;Description automatically generated">
            <a:extLst>
              <a:ext uri="{FF2B5EF4-FFF2-40B4-BE49-F238E27FC236}">
                <a16:creationId xmlns:a16="http://schemas.microsoft.com/office/drawing/2014/main" id="{7F9562F3-443A-40FE-9B0B-35C8ACF069A0}"/>
              </a:ext>
            </a:extLst>
          </p:cNvPr>
          <p:cNvPicPr>
            <a:picLocks noChangeAspect="1"/>
          </p:cNvPicPr>
          <p:nvPr/>
        </p:nvPicPr>
        <p:blipFill>
          <a:blip r:embed="rId2"/>
          <a:stretch>
            <a:fillRect/>
          </a:stretch>
        </p:blipFill>
        <p:spPr>
          <a:xfrm>
            <a:off x="1241369" y="3222810"/>
            <a:ext cx="590932" cy="590932"/>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5E669CC9-ED98-4BB7-AE40-32F4AC2B4E78}"/>
              </a:ext>
            </a:extLst>
          </p:cNvPr>
          <p:cNvPicPr>
            <a:picLocks noChangeAspect="1"/>
          </p:cNvPicPr>
          <p:nvPr/>
        </p:nvPicPr>
        <p:blipFill>
          <a:blip r:embed="rId3"/>
          <a:stretch>
            <a:fillRect/>
          </a:stretch>
        </p:blipFill>
        <p:spPr>
          <a:xfrm>
            <a:off x="1241369" y="4141818"/>
            <a:ext cx="590932" cy="590932"/>
          </a:xfrm>
          <a:prstGeom prst="rect">
            <a:avLst/>
          </a:prstGeom>
        </p:spPr>
      </p:pic>
      <p:sp>
        <p:nvSpPr>
          <p:cNvPr id="10" name="Title 7">
            <a:extLst>
              <a:ext uri="{FF2B5EF4-FFF2-40B4-BE49-F238E27FC236}">
                <a16:creationId xmlns:a16="http://schemas.microsoft.com/office/drawing/2014/main" id="{65D80B97-9226-4951-9D16-EF3F0EDDC98E}"/>
              </a:ext>
            </a:extLst>
          </p:cNvPr>
          <p:cNvSpPr txBox="1">
            <a:spLocks/>
          </p:cNvSpPr>
          <p:nvPr/>
        </p:nvSpPr>
        <p:spPr>
          <a:xfrm>
            <a:off x="2445948" y="4141818"/>
            <a:ext cx="8694420" cy="615553"/>
          </a:xfrm>
          <a:prstGeom prst="rect">
            <a:avLst/>
          </a:prstGeom>
          <a:noFill/>
        </p:spPr>
        <p:txBody>
          <a:bodyPr vert="horz" wrap="square" lIns="0" tIns="0" rIns="0" bIns="0" rtlCol="0" anchor="b" anchorCtr="0">
            <a:spAutoFit/>
          </a:bodyPr>
          <a:lstStyle>
            <a:lvl1pPr algn="l" defTabSz="994956" rtl="0" eaLnBrk="1" latinLnBrk="0" hangingPunct="1">
              <a:lnSpc>
                <a:spcPct val="100000"/>
              </a:lnSpc>
              <a:spcBef>
                <a:spcPct val="0"/>
              </a:spcBef>
              <a:buNone/>
              <a:defRPr lang="en-US" sz="3840" b="0" kern="1200" cap="none" spc="-53" baseline="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pPr lvl="0" defTabSz="914400">
              <a:spcBef>
                <a:spcPts val="0"/>
              </a:spcBef>
              <a:defRPr/>
            </a:pPr>
            <a:r>
              <a:rPr lang="en-AU" sz="4000" spc="0">
                <a:ln>
                  <a:noFill/>
                </a:ln>
                <a:latin typeface="Segoe UI"/>
              </a:rPr>
              <a:t>aka.ms/</a:t>
            </a:r>
            <a:r>
              <a:rPr lang="en-AU" sz="4000" spc="0" err="1">
                <a:ln>
                  <a:noFill/>
                </a:ln>
                <a:latin typeface="Segoe UI"/>
              </a:rPr>
              <a:t>emilylinkedin</a:t>
            </a:r>
            <a:endParaRPr lang="en-AU" sz="4000" spc="0">
              <a:ln>
                <a:noFill/>
              </a:ln>
              <a:latin typeface="Segoe UI"/>
            </a:endParaRPr>
          </a:p>
        </p:txBody>
      </p:sp>
    </p:spTree>
    <p:extLst>
      <p:ext uri="{BB962C8B-B14F-4D97-AF65-F5344CB8AC3E}">
        <p14:creationId xmlns:p14="http://schemas.microsoft.com/office/powerpoint/2010/main" val="3465453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231900" y="3362325"/>
            <a:ext cx="23139400" cy="590931"/>
          </a:xfrm>
        </p:spPr>
        <p:txBody>
          <a:bodyPr/>
          <a:lstStyle/>
          <a:p>
            <a:pPr algn="ctr"/>
            <a:r>
              <a:rPr lang="en-US"/>
              <a:t>Starting a startup is hard…</a:t>
            </a:r>
          </a:p>
        </p:txBody>
      </p:sp>
    </p:spTree>
    <p:extLst>
      <p:ext uri="{BB962C8B-B14F-4D97-AF65-F5344CB8AC3E}">
        <p14:creationId xmlns:p14="http://schemas.microsoft.com/office/powerpoint/2010/main" val="91346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3362134"/>
            <a:ext cx="23138892" cy="590931"/>
          </a:xfrm>
        </p:spPr>
        <p:txBody>
          <a:bodyPr/>
          <a:lstStyle/>
          <a:p>
            <a:pPr algn="ctr"/>
            <a:r>
              <a:rPr lang="en-US"/>
              <a:t>You might want some help.</a:t>
            </a:r>
          </a:p>
        </p:txBody>
      </p:sp>
    </p:spTree>
    <p:extLst>
      <p:ext uri="{BB962C8B-B14F-4D97-AF65-F5344CB8AC3E}">
        <p14:creationId xmlns:p14="http://schemas.microsoft.com/office/powerpoint/2010/main" val="662011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F6BFE0CD-1481-4D59-871A-4DEE5DC95E75}"/>
              </a:ext>
            </a:extLst>
          </p:cNvPr>
          <p:cNvSpPr txBox="1">
            <a:spLocks/>
          </p:cNvSpPr>
          <p:nvPr/>
        </p:nvSpPr>
        <p:spPr>
          <a:xfrm>
            <a:off x="8346989" y="3149768"/>
            <a:ext cx="8909222" cy="830997"/>
          </a:xfrm>
          <a:prstGeom prst="rect">
            <a:avLst/>
          </a:prstGeom>
        </p:spPr>
        <p:txBody>
          <a:bodyPr vert="horz" wrap="square" lIns="0" tIns="0" rIns="0" bIns="0" rtlCol="0" anchor="t">
            <a:spAutoFit/>
          </a:bodyPr>
          <a:lst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a:lstStyle>
          <a:p>
            <a:pPr algn="ctr"/>
            <a:r>
              <a:rPr lang="pt-PT" sz="5400">
                <a:cs typeface="Segoe UI"/>
              </a:rPr>
              <a:t>Microsoft for Startups </a:t>
            </a:r>
            <a:endParaRPr lang="pt-PT" sz="5400">
              <a:solidFill>
                <a:srgbClr val="00B0F0"/>
              </a:solidFill>
            </a:endParaRPr>
          </a:p>
        </p:txBody>
      </p:sp>
    </p:spTree>
    <p:extLst>
      <p:ext uri="{BB962C8B-B14F-4D97-AF65-F5344CB8AC3E}">
        <p14:creationId xmlns:p14="http://schemas.microsoft.com/office/powerpoint/2010/main" val="2452422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2455" y="3181415"/>
            <a:ext cx="11753088" cy="590931"/>
          </a:xfrm>
        </p:spPr>
        <p:txBody>
          <a:bodyPr/>
          <a:lstStyle/>
          <a:p>
            <a:pPr algn="ctr"/>
            <a:r>
              <a:rPr lang="en-US"/>
              <a:t>What matters to Startups?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50569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2240" y="41620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36198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AB7D4DA-0038-435E-8CF8-5EB72E3AF301}"/>
              </a:ext>
            </a:extLst>
          </p:cNvPr>
          <p:cNvSpPr txBox="1">
            <a:spLocks/>
          </p:cNvSpPr>
          <p:nvPr/>
        </p:nvSpPr>
        <p:spPr>
          <a:xfrm>
            <a:off x="15287610" y="2989158"/>
            <a:ext cx="5001628" cy="492443"/>
          </a:xfrm>
          <a:prstGeom prst="rect">
            <a:avLst/>
          </a:prstGeom>
        </p:spPr>
        <p:txBody>
          <a:bodyPr vert="horz" wrap="square" lIns="0" tIns="0" rIns="0" bIns="0" rtlCol="0">
            <a:spAutoFit/>
          </a:bodyPr>
          <a:lstStyle>
            <a:lvl1pPr marL="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43848"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133" kern="1200" spc="0" baseline="0">
                <a:gradFill>
                  <a:gsLst>
                    <a:gs pos="1250">
                      <a:schemeClr val="tx1"/>
                    </a:gs>
                    <a:gs pos="100000">
                      <a:schemeClr val="tx1"/>
                    </a:gs>
                  </a:gsLst>
                  <a:lin ang="5400000" scaled="0"/>
                </a:gradFill>
                <a:latin typeface="+mn-lt"/>
                <a:ea typeface="+mn-ea"/>
                <a:cs typeface="+mn-cs"/>
              </a:defRPr>
            </a:lvl2pPr>
            <a:lvl3pPr marL="487695"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707" kern="1200" spc="0" baseline="0">
                <a:gradFill>
                  <a:gsLst>
                    <a:gs pos="1250">
                      <a:schemeClr val="tx1"/>
                    </a:gs>
                    <a:gs pos="100000">
                      <a:schemeClr val="tx1"/>
                    </a:gs>
                  </a:gsLst>
                  <a:lin ang="5400000" scaled="0"/>
                </a:gradFill>
                <a:latin typeface="+mn-lt"/>
                <a:ea typeface="+mn-ea"/>
                <a:cs typeface="+mn-cs"/>
              </a:defRPr>
            </a:lvl3pPr>
            <a:lvl4pPr marL="731543"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4pPr>
            <a:lvl5pPr marL="97539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algn="ctr"/>
            <a:r>
              <a:rPr lang="en-AU" sz="3200"/>
              <a:t>Access to Technology</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28471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40" y="19522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2BC5D50F-A93D-4A29-935C-DAF795BF3557}"/>
              </a:ext>
            </a:extLst>
          </p:cNvPr>
          <p:cNvSpPr/>
          <p:nvPr/>
        </p:nvSpPr>
        <p:spPr>
          <a:xfrm>
            <a:off x="15023257" y="3657600"/>
            <a:ext cx="5530335" cy="1420004"/>
          </a:xfrm>
          <a:prstGeom prst="rect">
            <a:avLst/>
          </a:prstGeom>
        </p:spPr>
        <p:txBody>
          <a:bodyPr wrap="square">
            <a:spAutoFit/>
          </a:bodyPr>
          <a:lstStyle/>
          <a:p>
            <a:pPr marL="7701" marR="3081" lvl="0" algn="ctr" defTabSz="554492">
              <a:lnSpc>
                <a:spcPct val="150000"/>
              </a:lnSpc>
              <a:spcBef>
                <a:spcPts val="182"/>
              </a:spcBef>
              <a:defRPr/>
            </a:pPr>
            <a:r>
              <a:rPr lang="en-US" sz="2000" kern="0">
                <a:latin typeface="Segoe UI Semibold"/>
                <a:ea typeface="Segoe Print" charset="0"/>
                <a:cs typeface="Segoe UI" panose="020B0502040204020203" pitchFamily="34" charset="0"/>
              </a:rPr>
              <a:t>Platforms on which to build, expert advice to harden development, “under the hood” insights to design for scale.</a:t>
            </a:r>
          </a:p>
        </p:txBody>
      </p:sp>
      <p:sp>
        <p:nvSpPr>
          <p:cNvPr id="14" name="Title 16">
            <a:extLst>
              <a:ext uri="{FF2B5EF4-FFF2-40B4-BE49-F238E27FC236}">
                <a16:creationId xmlns:a16="http://schemas.microsoft.com/office/drawing/2014/main" id="{19F6DD1B-5132-413D-AA55-ADA74FFFEA48}"/>
              </a:ext>
            </a:extLst>
          </p:cNvPr>
          <p:cNvSpPr>
            <a:spLocks noGrp="1"/>
          </p:cNvSpPr>
          <p:nvPr>
            <p:ph type="title"/>
          </p:nvPr>
        </p:nvSpPr>
        <p:spPr>
          <a:xfrm>
            <a:off x="6925055" y="844853"/>
            <a:ext cx="11753088" cy="590931"/>
          </a:xfrm>
        </p:spPr>
        <p:txBody>
          <a:bodyPr/>
          <a:lstStyle/>
          <a:p>
            <a:pPr algn="ctr"/>
            <a:r>
              <a:rPr lang="en-US"/>
              <a:t>What matters to Startups?</a:t>
            </a:r>
          </a:p>
        </p:txBody>
      </p:sp>
      <p:cxnSp>
        <p:nvCxnSpPr>
          <p:cNvPr id="3" name="Straight Connector 2">
            <a:extLst>
              <a:ext uri="{FF2B5EF4-FFF2-40B4-BE49-F238E27FC236}">
                <a16:creationId xmlns:a16="http://schemas.microsoft.com/office/drawing/2014/main" id="{DCE96B05-0C70-470C-97ED-21578F520EAC}"/>
              </a:ext>
            </a:extLst>
          </p:cNvPr>
          <p:cNvCxnSpPr>
            <a:cxnSpLocks/>
          </p:cNvCxnSpPr>
          <p:nvPr/>
        </p:nvCxnSpPr>
        <p:spPr>
          <a:xfrm>
            <a:off x="12801600" y="4390973"/>
            <a:ext cx="170990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7013413-64E2-4D6C-B3D9-F00512ECF952}"/>
              </a:ext>
            </a:extLst>
          </p:cNvPr>
          <p:cNvSpPr/>
          <p:nvPr/>
        </p:nvSpPr>
        <p:spPr bwMode="auto">
          <a:xfrm>
            <a:off x="14454359" y="4290845"/>
            <a:ext cx="195090" cy="19537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17172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AB7D4DA-0038-435E-8CF8-5EB72E3AF301}"/>
              </a:ext>
            </a:extLst>
          </p:cNvPr>
          <p:cNvSpPr txBox="1">
            <a:spLocks/>
          </p:cNvSpPr>
          <p:nvPr/>
        </p:nvSpPr>
        <p:spPr>
          <a:xfrm>
            <a:off x="15287610" y="2989158"/>
            <a:ext cx="5001628" cy="492443"/>
          </a:xfrm>
          <a:prstGeom prst="rect">
            <a:avLst/>
          </a:prstGeom>
        </p:spPr>
        <p:txBody>
          <a:bodyPr vert="horz" wrap="square" lIns="0" tIns="0" rIns="0" bIns="0" rtlCol="0">
            <a:spAutoFit/>
          </a:bodyPr>
          <a:lstStyle>
            <a:lvl1pPr marL="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43848"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133" kern="1200" spc="0" baseline="0">
                <a:gradFill>
                  <a:gsLst>
                    <a:gs pos="1250">
                      <a:schemeClr val="tx1"/>
                    </a:gs>
                    <a:gs pos="100000">
                      <a:schemeClr val="tx1"/>
                    </a:gs>
                  </a:gsLst>
                  <a:lin ang="5400000" scaled="0"/>
                </a:gradFill>
                <a:latin typeface="+mn-lt"/>
                <a:ea typeface="+mn-ea"/>
                <a:cs typeface="+mn-cs"/>
              </a:defRPr>
            </a:lvl2pPr>
            <a:lvl3pPr marL="487695"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707" kern="1200" spc="0" baseline="0">
                <a:gradFill>
                  <a:gsLst>
                    <a:gs pos="1250">
                      <a:schemeClr val="tx1"/>
                    </a:gs>
                    <a:gs pos="100000">
                      <a:schemeClr val="tx1"/>
                    </a:gs>
                  </a:gsLst>
                  <a:lin ang="5400000" scaled="0"/>
                </a:gradFill>
                <a:latin typeface="+mn-lt"/>
                <a:ea typeface="+mn-ea"/>
                <a:cs typeface="+mn-cs"/>
              </a:defRPr>
            </a:lvl3pPr>
            <a:lvl4pPr marL="731543"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4pPr>
            <a:lvl5pPr marL="97539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algn="ctr"/>
            <a:r>
              <a:rPr lang="en-AU" sz="3200"/>
              <a:t>Access to Technology</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28471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40" y="19522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2BC5D50F-A93D-4A29-935C-DAF795BF3557}"/>
              </a:ext>
            </a:extLst>
          </p:cNvPr>
          <p:cNvSpPr/>
          <p:nvPr/>
        </p:nvSpPr>
        <p:spPr>
          <a:xfrm>
            <a:off x="15023257" y="3657600"/>
            <a:ext cx="5530335" cy="1420004"/>
          </a:xfrm>
          <a:prstGeom prst="rect">
            <a:avLst/>
          </a:prstGeom>
        </p:spPr>
        <p:txBody>
          <a:bodyPr wrap="square">
            <a:spAutoFit/>
          </a:bodyPr>
          <a:lstStyle/>
          <a:p>
            <a:pPr marL="7701" marR="3081" lvl="0" algn="ctr" defTabSz="554492">
              <a:lnSpc>
                <a:spcPct val="150000"/>
              </a:lnSpc>
              <a:spcBef>
                <a:spcPts val="182"/>
              </a:spcBef>
              <a:defRPr/>
            </a:pPr>
            <a:r>
              <a:rPr lang="en-US" sz="2000" kern="0">
                <a:latin typeface="Segoe UI Semibold"/>
                <a:ea typeface="Segoe Print" charset="0"/>
                <a:cs typeface="Segoe UI" panose="020B0502040204020203" pitchFamily="34" charset="0"/>
              </a:rPr>
              <a:t>Platforms on which to build, expert advice to harden development, “under the hood” insights to design for scale.</a:t>
            </a:r>
          </a:p>
        </p:txBody>
      </p:sp>
      <p:sp>
        <p:nvSpPr>
          <p:cNvPr id="14" name="Title 16">
            <a:extLst>
              <a:ext uri="{FF2B5EF4-FFF2-40B4-BE49-F238E27FC236}">
                <a16:creationId xmlns:a16="http://schemas.microsoft.com/office/drawing/2014/main" id="{19F6DD1B-5132-413D-AA55-ADA74FFFEA48}"/>
              </a:ext>
            </a:extLst>
          </p:cNvPr>
          <p:cNvSpPr>
            <a:spLocks noGrp="1"/>
          </p:cNvSpPr>
          <p:nvPr>
            <p:ph type="title"/>
          </p:nvPr>
        </p:nvSpPr>
        <p:spPr>
          <a:xfrm>
            <a:off x="6925055" y="844853"/>
            <a:ext cx="11753088" cy="590931"/>
          </a:xfrm>
        </p:spPr>
        <p:txBody>
          <a:bodyPr/>
          <a:lstStyle/>
          <a:p>
            <a:pPr algn="ctr"/>
            <a:r>
              <a:rPr lang="en-US"/>
              <a:t>What matters to Startups?</a:t>
            </a:r>
          </a:p>
        </p:txBody>
      </p:sp>
      <p:cxnSp>
        <p:nvCxnSpPr>
          <p:cNvPr id="3" name="Straight Connector 2">
            <a:extLst>
              <a:ext uri="{FF2B5EF4-FFF2-40B4-BE49-F238E27FC236}">
                <a16:creationId xmlns:a16="http://schemas.microsoft.com/office/drawing/2014/main" id="{DCE96B05-0C70-470C-97ED-21578F520EAC}"/>
              </a:ext>
            </a:extLst>
          </p:cNvPr>
          <p:cNvCxnSpPr>
            <a:cxnSpLocks/>
          </p:cNvCxnSpPr>
          <p:nvPr/>
        </p:nvCxnSpPr>
        <p:spPr>
          <a:xfrm>
            <a:off x="12801600" y="4390973"/>
            <a:ext cx="170990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7013413-64E2-4D6C-B3D9-F00512ECF952}"/>
              </a:ext>
            </a:extLst>
          </p:cNvPr>
          <p:cNvSpPr/>
          <p:nvPr/>
        </p:nvSpPr>
        <p:spPr bwMode="auto">
          <a:xfrm>
            <a:off x="14454359" y="4290845"/>
            <a:ext cx="195090" cy="19537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 Placeholder 2">
            <a:extLst>
              <a:ext uri="{FF2B5EF4-FFF2-40B4-BE49-F238E27FC236}">
                <a16:creationId xmlns:a16="http://schemas.microsoft.com/office/drawing/2014/main" id="{E6100715-7C8C-4BD3-BA06-2692276DECF2}"/>
              </a:ext>
            </a:extLst>
          </p:cNvPr>
          <p:cNvSpPr txBox="1">
            <a:spLocks/>
          </p:cNvSpPr>
          <p:nvPr/>
        </p:nvSpPr>
        <p:spPr>
          <a:xfrm>
            <a:off x="4208426" y="2989158"/>
            <a:ext cx="5001628" cy="492443"/>
          </a:xfrm>
          <a:prstGeom prst="rect">
            <a:avLst/>
          </a:prstGeom>
        </p:spPr>
        <p:txBody>
          <a:bodyPr vert="horz" wrap="square" lIns="0" tIns="0" rIns="0" bIns="0" rtlCol="0">
            <a:spAutoFit/>
          </a:bodyPr>
          <a:lstStyle>
            <a:lvl1pPr marL="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43848"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133" kern="1200" spc="0" baseline="0">
                <a:gradFill>
                  <a:gsLst>
                    <a:gs pos="1250">
                      <a:schemeClr val="tx1"/>
                    </a:gs>
                    <a:gs pos="100000">
                      <a:schemeClr val="tx1"/>
                    </a:gs>
                  </a:gsLst>
                  <a:lin ang="5400000" scaled="0"/>
                </a:gradFill>
                <a:latin typeface="+mn-lt"/>
                <a:ea typeface="+mn-ea"/>
                <a:cs typeface="+mn-cs"/>
              </a:defRPr>
            </a:lvl2pPr>
            <a:lvl3pPr marL="487695"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707" kern="1200" spc="0" baseline="0">
                <a:gradFill>
                  <a:gsLst>
                    <a:gs pos="1250">
                      <a:schemeClr val="tx1"/>
                    </a:gs>
                    <a:gs pos="100000">
                      <a:schemeClr val="tx1"/>
                    </a:gs>
                  </a:gsLst>
                  <a:lin ang="5400000" scaled="0"/>
                </a:gradFill>
                <a:latin typeface="+mn-lt"/>
                <a:ea typeface="+mn-ea"/>
                <a:cs typeface="+mn-cs"/>
              </a:defRPr>
            </a:lvl3pPr>
            <a:lvl4pPr marL="731543"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4pPr>
            <a:lvl5pPr marL="97539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algn="ctr"/>
            <a:r>
              <a:rPr lang="en-AU" sz="3200"/>
              <a:t>Access to Customers</a:t>
            </a:r>
          </a:p>
        </p:txBody>
      </p:sp>
      <p:sp>
        <p:nvSpPr>
          <p:cNvPr id="16" name="Rectangle 15">
            <a:extLst>
              <a:ext uri="{FF2B5EF4-FFF2-40B4-BE49-F238E27FC236}">
                <a16:creationId xmlns:a16="http://schemas.microsoft.com/office/drawing/2014/main" id="{9A6E48E2-226B-4BED-8C21-4962170E003C}"/>
              </a:ext>
            </a:extLst>
          </p:cNvPr>
          <p:cNvSpPr/>
          <p:nvPr/>
        </p:nvSpPr>
        <p:spPr>
          <a:xfrm>
            <a:off x="3944073" y="3657600"/>
            <a:ext cx="5530335" cy="1420004"/>
          </a:xfrm>
          <a:prstGeom prst="rect">
            <a:avLst/>
          </a:prstGeom>
        </p:spPr>
        <p:txBody>
          <a:bodyPr wrap="square">
            <a:spAutoFit/>
          </a:bodyPr>
          <a:lstStyle/>
          <a:p>
            <a:pPr marL="7701" marR="3081" lvl="0" algn="ctr" defTabSz="554492">
              <a:lnSpc>
                <a:spcPct val="150000"/>
              </a:lnSpc>
              <a:spcBef>
                <a:spcPts val="182"/>
              </a:spcBef>
              <a:defRPr/>
            </a:pPr>
            <a:r>
              <a:rPr lang="en-AU" sz="2000" kern="0">
                <a:latin typeface="Segoe UI Semibold"/>
                <a:ea typeface="Segoe Print" charset="0"/>
                <a:cs typeface="Segoe UI" panose="020B0502040204020203" pitchFamily="34" charset="0"/>
              </a:rPr>
              <a:t>Helping startups accelerate their growth by connecting them with partners and customers.</a:t>
            </a:r>
          </a:p>
        </p:txBody>
      </p:sp>
      <p:cxnSp>
        <p:nvCxnSpPr>
          <p:cNvPr id="13" name="Straight Connector 12">
            <a:extLst>
              <a:ext uri="{FF2B5EF4-FFF2-40B4-BE49-F238E27FC236}">
                <a16:creationId xmlns:a16="http://schemas.microsoft.com/office/drawing/2014/main" id="{B7536300-27A7-4DBA-9F44-0C931EEAFF7E}"/>
              </a:ext>
            </a:extLst>
          </p:cNvPr>
          <p:cNvCxnSpPr>
            <a:cxnSpLocks/>
          </p:cNvCxnSpPr>
          <p:nvPr/>
        </p:nvCxnSpPr>
        <p:spPr>
          <a:xfrm>
            <a:off x="11091691" y="3657600"/>
            <a:ext cx="170990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E3841E5-854A-4EFB-BC02-3BBC10C9FDEF}"/>
              </a:ext>
            </a:extLst>
          </p:cNvPr>
          <p:cNvSpPr/>
          <p:nvPr/>
        </p:nvSpPr>
        <p:spPr bwMode="auto">
          <a:xfrm>
            <a:off x="10911059" y="3585995"/>
            <a:ext cx="195090" cy="19537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10441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2455" y="3181415"/>
            <a:ext cx="11753088" cy="590931"/>
          </a:xfrm>
        </p:spPr>
        <p:txBody>
          <a:bodyPr/>
          <a:lstStyle/>
          <a:p>
            <a:pPr algn="ctr"/>
            <a:r>
              <a:rPr lang="en-US"/>
              <a:t>The Benefits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50569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2240" y="41620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889594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Templat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0.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1.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2.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3.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2.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3.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4.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5.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6.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7.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8.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9.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C997743C7FB640B47E7F6421FFA515" ma:contentTypeVersion="13" ma:contentTypeDescription="Create a new document." ma:contentTypeScope="" ma:versionID="f00ac57eca6f941098715991364d6e18">
  <xsd:schema xmlns:xsd="http://www.w3.org/2001/XMLSchema" xmlns:xs="http://www.w3.org/2001/XMLSchema" xmlns:p="http://schemas.microsoft.com/office/2006/metadata/properties" xmlns:ns3="2c17a938-5198-4536-beba-4054a97b56ec" xmlns:ns4="55e804c3-9bb4-4cd9-bd2a-0a6e9b991d6d" targetNamespace="http://schemas.microsoft.com/office/2006/metadata/properties" ma:root="true" ma:fieldsID="952d2d2781630509ec93e06dbccb9ad1" ns3:_="" ns4:_="">
    <xsd:import namespace="2c17a938-5198-4536-beba-4054a97b56ec"/>
    <xsd:import namespace="55e804c3-9bb4-4cd9-bd2a-0a6e9b991d6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7a938-5198-4536-beba-4054a97b5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e804c3-9bb4-4cd9-bd2a-0a6e9b991d6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c17a938-5198-4536-beba-4054a97b56ec"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65F4900-1E49-4158-A24B-8D96E1AC28EE}">
  <ds:schemaRefs>
    <ds:schemaRef ds:uri="2c17a938-5198-4536-beba-4054a97b56ec"/>
    <ds:schemaRef ds:uri="55e804c3-9bb4-4cd9-bd2a-0a6e9b991d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2c17a938-5198-4536-beba-4054a97b56e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0</TotalTime>
  <Words>990</Words>
  <Application>Microsoft Office PowerPoint</Application>
  <PresentationFormat>Custom</PresentationFormat>
  <Paragraphs>124</Paragraphs>
  <Slides>17</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Consolas</vt:lpstr>
      <vt:lpstr>Segoe UI</vt:lpstr>
      <vt:lpstr>Segoe UI </vt:lpstr>
      <vt:lpstr>Segoe UI Semibold</vt:lpstr>
      <vt:lpstr>Wingdings</vt:lpstr>
      <vt:lpstr>White Template</vt:lpstr>
      <vt:lpstr>Light Gray Template</vt:lpstr>
      <vt:lpstr>Black Template</vt:lpstr>
      <vt:lpstr>Microsoft for Startups</vt:lpstr>
      <vt:lpstr>@emilylrich</vt:lpstr>
      <vt:lpstr>Starting a startup is hard…</vt:lpstr>
      <vt:lpstr>You might want some help.</vt:lpstr>
      <vt:lpstr>PowerPoint Presentation</vt:lpstr>
      <vt:lpstr>What matters to Startups?</vt:lpstr>
      <vt:lpstr>What matters to Startups?</vt:lpstr>
      <vt:lpstr>What matters to Startups?</vt:lpstr>
      <vt:lpstr>The Benefits</vt:lpstr>
      <vt:lpstr>The Benefits</vt:lpstr>
      <vt:lpstr>The Benefits</vt:lpstr>
      <vt:lpstr>Vertical Programs</vt:lpstr>
      <vt:lpstr>Vertical Programs</vt:lpstr>
      <vt:lpstr>Vertical Programs</vt:lpstr>
      <vt:lpstr>Vertical Programs</vt:lpstr>
      <vt:lpstr>aka.ms/nominateAPAC</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Brieanne Vanderpool</dc:creator>
  <cp:keywords>Microsoft Ignite 2019</cp:keywords>
  <dc:description/>
  <cp:lastModifiedBy>Shubhangi Gupta</cp:lastModifiedBy>
  <cp:revision>2</cp:revision>
  <dcterms:created xsi:type="dcterms:W3CDTF">2019-08-26T20:18:51Z</dcterms:created>
  <dcterms:modified xsi:type="dcterms:W3CDTF">2020-02-26T16:57:54Z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0x010100E2C997743C7FB640B47E7F6421FFA515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332;#Microsoft Ignite 2019|cd3dfa97-b855-4c56-b74a-7fb402ddab1a</vt:lpwstr>
  </property>
</Properties>
</file>