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1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B8154-7183-40B7-8A65-CE0E57965E83}" v="158" dt="2019-10-19T04:21:25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young Lee" userId="b4367dd2-5b94-4646-93f9-9665d15575a9" providerId="ADAL" clId="{A8FB8154-7183-40B7-8A65-CE0E57965E83}"/>
    <pc:docChg chg="undo custSel mod addSld delSld modSld sldOrd">
      <pc:chgData name="Soyoung Lee" userId="b4367dd2-5b94-4646-93f9-9665d15575a9" providerId="ADAL" clId="{A8FB8154-7183-40B7-8A65-CE0E57965E83}" dt="2019-10-19T04:21:37.084" v="936" actId="26606"/>
      <pc:docMkLst>
        <pc:docMk/>
      </pc:docMkLst>
      <pc:sldChg chg="addSp delSp modSp mod setClrOvrMap">
        <pc:chgData name="Soyoung Lee" userId="b4367dd2-5b94-4646-93f9-9665d15575a9" providerId="ADAL" clId="{A8FB8154-7183-40B7-8A65-CE0E57965E83}" dt="2019-10-19T03:32:09.525" v="124" actId="26606"/>
        <pc:sldMkLst>
          <pc:docMk/>
          <pc:sldMk cId="3644852656" sldId="256"/>
        </pc:sldMkLst>
        <pc:spChg chg="mod">
          <ac:chgData name="Soyoung Lee" userId="b4367dd2-5b94-4646-93f9-9665d15575a9" providerId="ADAL" clId="{A8FB8154-7183-40B7-8A65-CE0E57965E83}" dt="2019-10-19T03:32:09.525" v="124" actId="26606"/>
          <ac:spMkLst>
            <pc:docMk/>
            <pc:sldMk cId="3644852656" sldId="256"/>
            <ac:spMk id="2" creationId="{AE8AAD59-4736-41A3-8072-CE299D1EF69E}"/>
          </ac:spMkLst>
        </pc:spChg>
        <pc:spChg chg="mod">
          <ac:chgData name="Soyoung Lee" userId="b4367dd2-5b94-4646-93f9-9665d15575a9" providerId="ADAL" clId="{A8FB8154-7183-40B7-8A65-CE0E57965E83}" dt="2019-10-19T03:32:09.525" v="124" actId="26606"/>
          <ac:spMkLst>
            <pc:docMk/>
            <pc:sldMk cId="3644852656" sldId="256"/>
            <ac:spMk id="3" creationId="{A0C4C8BA-5846-4D77-920C-31735ABF2093}"/>
          </ac:spMkLst>
        </pc:spChg>
        <pc:spChg chg="add del">
          <ac:chgData name="Soyoung Lee" userId="b4367dd2-5b94-4646-93f9-9665d15575a9" providerId="ADAL" clId="{A8FB8154-7183-40B7-8A65-CE0E57965E83}" dt="2019-10-19T03:32:09.525" v="124" actId="26606"/>
          <ac:spMkLst>
            <pc:docMk/>
            <pc:sldMk cId="3644852656" sldId="256"/>
            <ac:spMk id="15" creationId="{74426AB7-D619-4515-962A-BC83909EC015}"/>
          </ac:spMkLst>
        </pc:spChg>
        <pc:spChg chg="add del">
          <ac:chgData name="Soyoung Lee" userId="b4367dd2-5b94-4646-93f9-9665d15575a9" providerId="ADAL" clId="{A8FB8154-7183-40B7-8A65-CE0E57965E83}" dt="2019-10-19T03:32:09.525" v="124" actId="26606"/>
          <ac:spMkLst>
            <pc:docMk/>
            <pc:sldMk cId="3644852656" sldId="256"/>
            <ac:spMk id="17" creationId="{DE47DF98-723F-4AAC-ABCF-CACBC438F78F}"/>
          </ac:spMkLst>
        </pc:spChg>
        <pc:picChg chg="mod">
          <ac:chgData name="Soyoung Lee" userId="b4367dd2-5b94-4646-93f9-9665d15575a9" providerId="ADAL" clId="{A8FB8154-7183-40B7-8A65-CE0E57965E83}" dt="2019-10-19T03:32:09.525" v="124" actId="26606"/>
          <ac:picMkLst>
            <pc:docMk/>
            <pc:sldMk cId="3644852656" sldId="256"/>
            <ac:picMk id="5" creationId="{EB232912-8B4E-4479-8DA9-CE24FF6E9AF2}"/>
          </ac:picMkLst>
        </pc:picChg>
        <pc:cxnChg chg="del">
          <ac:chgData name="Soyoung Lee" userId="b4367dd2-5b94-4646-93f9-9665d15575a9" providerId="ADAL" clId="{A8FB8154-7183-40B7-8A65-CE0E57965E83}" dt="2019-10-19T03:31:12.207" v="110" actId="26606"/>
          <ac:cxnSpMkLst>
            <pc:docMk/>
            <pc:sldMk cId="3644852656" sldId="256"/>
            <ac:cxnSpMk id="10" creationId="{E126E481-B945-4179-BD79-05E96E9B29E1}"/>
          </ac:cxnSpMkLst>
        </pc:cxnChg>
        <pc:cxnChg chg="add del">
          <ac:chgData name="Soyoung Lee" userId="b4367dd2-5b94-4646-93f9-9665d15575a9" providerId="ADAL" clId="{A8FB8154-7183-40B7-8A65-CE0E57965E83}" dt="2019-10-19T03:32:09.525" v="124" actId="26606"/>
          <ac:cxnSpMkLst>
            <pc:docMk/>
            <pc:sldMk cId="3644852656" sldId="256"/>
            <ac:cxnSpMk id="19" creationId="{EA29FC7C-9308-4FDE-8DCA-405668055B0F}"/>
          </ac:cxnSpMkLst>
        </pc:cxnChg>
        <pc:cxnChg chg="add">
          <ac:chgData name="Soyoung Lee" userId="b4367dd2-5b94-4646-93f9-9665d15575a9" providerId="ADAL" clId="{A8FB8154-7183-40B7-8A65-CE0E57965E83}" dt="2019-10-19T03:32:09.525" v="124" actId="26606"/>
          <ac:cxnSpMkLst>
            <pc:docMk/>
            <pc:sldMk cId="3644852656" sldId="256"/>
            <ac:cxnSpMk id="24" creationId="{E126E481-B945-4179-BD79-05E96E9B29E1}"/>
          </ac:cxnSpMkLst>
        </pc:cxnChg>
      </pc:sldChg>
      <pc:sldChg chg="addSp delSp modSp add mod setBg setClrOvrMap">
        <pc:chgData name="Soyoung Lee" userId="b4367dd2-5b94-4646-93f9-9665d15575a9" providerId="ADAL" clId="{A8FB8154-7183-40B7-8A65-CE0E57965E83}" dt="2019-10-19T03:15:14.183" v="32" actId="26606"/>
        <pc:sldMkLst>
          <pc:docMk/>
          <pc:sldMk cId="2284640383" sldId="257"/>
        </pc:sldMkLst>
        <pc:spChg chg="mod">
          <ac:chgData name="Soyoung Lee" userId="b4367dd2-5b94-4646-93f9-9665d15575a9" providerId="ADAL" clId="{A8FB8154-7183-40B7-8A65-CE0E57965E83}" dt="2019-10-19T03:15:14.183" v="32" actId="26606"/>
          <ac:spMkLst>
            <pc:docMk/>
            <pc:sldMk cId="2284640383" sldId="257"/>
            <ac:spMk id="2" creationId="{5AAF9B80-DE08-46B3-852F-6C788F0A0F06}"/>
          </ac:spMkLst>
        </pc:spChg>
        <pc:spChg chg="add del">
          <ac:chgData name="Soyoung Lee" userId="b4367dd2-5b94-4646-93f9-9665d15575a9" providerId="ADAL" clId="{A8FB8154-7183-40B7-8A65-CE0E57965E83}" dt="2019-10-19T03:15:14.183" v="32" actId="26606"/>
          <ac:spMkLst>
            <pc:docMk/>
            <pc:sldMk cId="2284640383" sldId="257"/>
            <ac:spMk id="3" creationId="{8384B58B-5149-4633-9097-C2CF22757D27}"/>
          </ac:spMkLst>
        </pc:spChg>
        <pc:spChg chg="add del">
          <ac:chgData name="Soyoung Lee" userId="b4367dd2-5b94-4646-93f9-9665d15575a9" providerId="ADAL" clId="{A8FB8154-7183-40B7-8A65-CE0E57965E83}" dt="2019-10-19T03:15:05.009" v="25" actId="26606"/>
          <ac:spMkLst>
            <pc:docMk/>
            <pc:sldMk cId="2284640383" sldId="257"/>
            <ac:spMk id="9" creationId="{1DB7C82F-AB7E-4F0C-B829-FA1B9C415180}"/>
          </ac:spMkLst>
        </pc:spChg>
        <pc:spChg chg="add del">
          <ac:chgData name="Soyoung Lee" userId="b4367dd2-5b94-4646-93f9-9665d15575a9" providerId="ADAL" clId="{A8FB8154-7183-40B7-8A65-CE0E57965E83}" dt="2019-10-19T03:15:10.557" v="29" actId="26606"/>
          <ac:spMkLst>
            <pc:docMk/>
            <pc:sldMk cId="2284640383" sldId="257"/>
            <ac:spMk id="13" creationId="{1DB7C82F-AB7E-4F0C-B829-FA1B9C415180}"/>
          </ac:spMkLst>
        </pc:spChg>
        <pc:spChg chg="add">
          <ac:chgData name="Soyoung Lee" userId="b4367dd2-5b94-4646-93f9-9665d15575a9" providerId="ADAL" clId="{A8FB8154-7183-40B7-8A65-CE0E57965E83}" dt="2019-10-19T03:15:14.183" v="32" actId="26606"/>
          <ac:spMkLst>
            <pc:docMk/>
            <pc:sldMk cId="2284640383" sldId="257"/>
            <ac:spMk id="18" creationId="{1DB7C82F-AB7E-4F0C-B829-FA1B9C415180}"/>
          </ac:spMkLst>
        </pc:spChg>
        <pc:picChg chg="add del">
          <ac:chgData name="Soyoung Lee" userId="b4367dd2-5b94-4646-93f9-9665d15575a9" providerId="ADAL" clId="{A8FB8154-7183-40B7-8A65-CE0E57965E83}" dt="2019-10-19T03:15:05.009" v="25" actId="26606"/>
          <ac:picMkLst>
            <pc:docMk/>
            <pc:sldMk cId="2284640383" sldId="257"/>
            <ac:picMk id="5" creationId="{3144B366-194A-4D53-8D90-FEF7147F3447}"/>
          </ac:picMkLst>
        </pc:picChg>
        <pc:picChg chg="add del">
          <ac:chgData name="Soyoung Lee" userId="b4367dd2-5b94-4646-93f9-9665d15575a9" providerId="ADAL" clId="{A8FB8154-7183-40B7-8A65-CE0E57965E83}" dt="2019-10-19T03:15:06.728" v="27" actId="26606"/>
          <ac:picMkLst>
            <pc:docMk/>
            <pc:sldMk cId="2284640383" sldId="257"/>
            <ac:picMk id="11" creationId="{05B5392F-3AD6-4049-8F8E-49774E17FDD1}"/>
          </ac:picMkLst>
        </pc:picChg>
        <pc:picChg chg="add del">
          <ac:chgData name="Soyoung Lee" userId="b4367dd2-5b94-4646-93f9-9665d15575a9" providerId="ADAL" clId="{A8FB8154-7183-40B7-8A65-CE0E57965E83}" dt="2019-10-19T03:15:10.557" v="29" actId="26606"/>
          <ac:picMkLst>
            <pc:docMk/>
            <pc:sldMk cId="2284640383" sldId="257"/>
            <ac:picMk id="14" creationId="{3144B366-194A-4D53-8D90-FEF7147F3447}"/>
          </ac:picMkLst>
        </pc:picChg>
        <pc:picChg chg="add del">
          <ac:chgData name="Soyoung Lee" userId="b4367dd2-5b94-4646-93f9-9665d15575a9" providerId="ADAL" clId="{A8FB8154-7183-40B7-8A65-CE0E57965E83}" dt="2019-10-19T03:15:14.026" v="31" actId="26606"/>
          <ac:picMkLst>
            <pc:docMk/>
            <pc:sldMk cId="2284640383" sldId="257"/>
            <ac:picMk id="16" creationId="{651F4C68-6810-4BC0-BA09-1FA4766A5871}"/>
          </ac:picMkLst>
        </pc:picChg>
        <pc:picChg chg="add">
          <ac:chgData name="Soyoung Lee" userId="b4367dd2-5b94-4646-93f9-9665d15575a9" providerId="ADAL" clId="{A8FB8154-7183-40B7-8A65-CE0E57965E83}" dt="2019-10-19T03:15:14.183" v="32" actId="26606"/>
          <ac:picMkLst>
            <pc:docMk/>
            <pc:sldMk cId="2284640383" sldId="257"/>
            <ac:picMk id="19" creationId="{3144B366-194A-4D53-8D90-FEF7147F3447}"/>
          </ac:picMkLst>
        </pc:picChg>
      </pc:sldChg>
      <pc:sldChg chg="addSp delSp modSp add mod ord setBg">
        <pc:chgData name="Soyoung Lee" userId="b4367dd2-5b94-4646-93f9-9665d15575a9" providerId="ADAL" clId="{A8FB8154-7183-40B7-8A65-CE0E57965E83}" dt="2019-10-19T03:25:44.952" v="72" actId="26606"/>
        <pc:sldMkLst>
          <pc:docMk/>
          <pc:sldMk cId="3043049123" sldId="258"/>
        </pc:sldMkLst>
        <pc:spChg chg="mod">
          <ac:chgData name="Soyoung Lee" userId="b4367dd2-5b94-4646-93f9-9665d15575a9" providerId="ADAL" clId="{A8FB8154-7183-40B7-8A65-CE0E57965E83}" dt="2019-10-19T03:25:44.952" v="72" actId="26606"/>
          <ac:spMkLst>
            <pc:docMk/>
            <pc:sldMk cId="3043049123" sldId="258"/>
            <ac:spMk id="2" creationId="{123DBCC2-6CBF-4847-9317-9F7DEC1E1A86}"/>
          </ac:spMkLst>
        </pc:spChg>
        <pc:spChg chg="del">
          <ac:chgData name="Soyoung Lee" userId="b4367dd2-5b94-4646-93f9-9665d15575a9" providerId="ADAL" clId="{A8FB8154-7183-40B7-8A65-CE0E57965E83}" dt="2019-10-19T03:19:21.929" v="43" actId="478"/>
          <ac:spMkLst>
            <pc:docMk/>
            <pc:sldMk cId="3043049123" sldId="258"/>
            <ac:spMk id="3" creationId="{69F0234A-9504-4422-B343-70AD50BB352B}"/>
          </ac:spMkLst>
        </pc:spChg>
        <pc:spChg chg="add">
          <ac:chgData name="Soyoung Lee" userId="b4367dd2-5b94-4646-93f9-9665d15575a9" providerId="ADAL" clId="{A8FB8154-7183-40B7-8A65-CE0E57965E83}" dt="2019-10-19T03:25:44.952" v="72" actId="26606"/>
          <ac:spMkLst>
            <pc:docMk/>
            <pc:sldMk cId="3043049123" sldId="258"/>
            <ac:spMk id="10" creationId="{C0B27210-D0CA-4654-B3E3-9ABB4F178EA1}"/>
          </ac:spMkLst>
        </pc:spChg>
        <pc:spChg chg="add">
          <ac:chgData name="Soyoung Lee" userId="b4367dd2-5b94-4646-93f9-9665d15575a9" providerId="ADAL" clId="{A8FB8154-7183-40B7-8A65-CE0E57965E83}" dt="2019-10-19T03:25:44.952" v="72" actId="26606"/>
          <ac:spMkLst>
            <pc:docMk/>
            <pc:sldMk cId="3043049123" sldId="258"/>
            <ac:spMk id="12" creationId="{1DB7C82F-AB7E-4F0C-B829-FA1B9C415180}"/>
          </ac:spMkLst>
        </pc:spChg>
        <pc:spChg chg="add">
          <ac:chgData name="Soyoung Lee" userId="b4367dd2-5b94-4646-93f9-9665d15575a9" providerId="ADAL" clId="{A8FB8154-7183-40B7-8A65-CE0E57965E83}" dt="2019-10-19T03:25:44.952" v="72" actId="26606"/>
          <ac:spMkLst>
            <pc:docMk/>
            <pc:sldMk cId="3043049123" sldId="258"/>
            <ac:spMk id="14" creationId="{70B66945-4967-4040-926D-DCA44313CDAB}"/>
          </ac:spMkLst>
        </pc:spChg>
        <pc:picChg chg="add mod">
          <ac:chgData name="Soyoung Lee" userId="b4367dd2-5b94-4646-93f9-9665d15575a9" providerId="ADAL" clId="{A8FB8154-7183-40B7-8A65-CE0E57965E83}" dt="2019-10-19T03:25:44.952" v="72" actId="26606"/>
          <ac:picMkLst>
            <pc:docMk/>
            <pc:sldMk cId="3043049123" sldId="258"/>
            <ac:picMk id="5" creationId="{59E72084-543A-4FAC-B44E-0666E989BC1B}"/>
          </ac:picMkLst>
        </pc:picChg>
      </pc:sldChg>
      <pc:sldChg chg="modSp add del mod">
        <pc:chgData name="Soyoung Lee" userId="b4367dd2-5b94-4646-93f9-9665d15575a9" providerId="ADAL" clId="{A8FB8154-7183-40B7-8A65-CE0E57965E83}" dt="2019-10-19T03:22:37.539" v="59" actId="47"/>
        <pc:sldMkLst>
          <pc:docMk/>
          <pc:sldMk cId="1519100578" sldId="259"/>
        </pc:sldMkLst>
        <pc:spChg chg="mod">
          <ac:chgData name="Soyoung Lee" userId="b4367dd2-5b94-4646-93f9-9665d15575a9" providerId="ADAL" clId="{A8FB8154-7183-40B7-8A65-CE0E57965E83}" dt="2019-10-19T03:21:51.905" v="58"/>
          <ac:spMkLst>
            <pc:docMk/>
            <pc:sldMk cId="1519100578" sldId="259"/>
            <ac:spMk id="2" creationId="{308160A3-30CD-4E70-96AD-24B9EDBA1489}"/>
          </ac:spMkLst>
        </pc:spChg>
      </pc:sldChg>
      <pc:sldChg chg="addSp delSp modSp add del mod setBg">
        <pc:chgData name="Soyoung Lee" userId="b4367dd2-5b94-4646-93f9-9665d15575a9" providerId="ADAL" clId="{A8FB8154-7183-40B7-8A65-CE0E57965E83}" dt="2019-10-19T04:14:05.681" v="792" actId="47"/>
        <pc:sldMkLst>
          <pc:docMk/>
          <pc:sldMk cId="2081290737" sldId="259"/>
        </pc:sldMkLst>
        <pc:spChg chg="mod">
          <ac:chgData name="Soyoung Lee" userId="b4367dd2-5b94-4646-93f9-9665d15575a9" providerId="ADAL" clId="{A8FB8154-7183-40B7-8A65-CE0E57965E83}" dt="2019-10-19T03:37:41.515" v="135" actId="26606"/>
          <ac:spMkLst>
            <pc:docMk/>
            <pc:sldMk cId="2081290737" sldId="259"/>
            <ac:spMk id="2" creationId="{06A980E2-E4BD-4D44-92C9-E367FB3B8477}"/>
          </ac:spMkLst>
        </pc:spChg>
        <pc:spChg chg="del">
          <ac:chgData name="Soyoung Lee" userId="b4367dd2-5b94-4646-93f9-9665d15575a9" providerId="ADAL" clId="{A8FB8154-7183-40B7-8A65-CE0E57965E83}" dt="2019-10-19T03:36:37.437" v="126" actId="931"/>
          <ac:spMkLst>
            <pc:docMk/>
            <pc:sldMk cId="2081290737" sldId="259"/>
            <ac:spMk id="3" creationId="{A585ADCF-136A-4C18-B05B-AC88FB171773}"/>
          </ac:spMkLst>
        </pc:spChg>
        <pc:spChg chg="add del">
          <ac:chgData name="Soyoung Lee" userId="b4367dd2-5b94-4646-93f9-9665d15575a9" providerId="ADAL" clId="{A8FB8154-7183-40B7-8A65-CE0E57965E83}" dt="2019-10-19T03:37:41.468" v="134" actId="26606"/>
          <ac:spMkLst>
            <pc:docMk/>
            <pc:sldMk cId="2081290737" sldId="259"/>
            <ac:spMk id="14" creationId="{823AC064-BC96-4F32-8AE1-B2FD38754823}"/>
          </ac:spMkLst>
        </pc:spChg>
        <pc:spChg chg="add">
          <ac:chgData name="Soyoung Lee" userId="b4367dd2-5b94-4646-93f9-9665d15575a9" providerId="ADAL" clId="{A8FB8154-7183-40B7-8A65-CE0E57965E83}" dt="2019-10-19T03:37:41.515" v="135" actId="26606"/>
          <ac:spMkLst>
            <pc:docMk/>
            <pc:sldMk cId="2081290737" sldId="259"/>
            <ac:spMk id="18" creationId="{823AC064-BC96-4F32-8AE1-B2FD38754823}"/>
          </ac:spMkLst>
        </pc:spChg>
        <pc:picChg chg="add mod ord">
          <ac:chgData name="Soyoung Lee" userId="b4367dd2-5b94-4646-93f9-9665d15575a9" providerId="ADAL" clId="{A8FB8154-7183-40B7-8A65-CE0E57965E83}" dt="2019-10-19T03:37:41.515" v="135" actId="26606"/>
          <ac:picMkLst>
            <pc:docMk/>
            <pc:sldMk cId="2081290737" sldId="259"/>
            <ac:picMk id="5" creationId="{802171F4-71D1-43C8-8C28-3BA9B8C3EF4C}"/>
          </ac:picMkLst>
        </pc:picChg>
        <pc:picChg chg="add mod">
          <ac:chgData name="Soyoung Lee" userId="b4367dd2-5b94-4646-93f9-9665d15575a9" providerId="ADAL" clId="{A8FB8154-7183-40B7-8A65-CE0E57965E83}" dt="2019-10-19T03:37:41.515" v="135" actId="26606"/>
          <ac:picMkLst>
            <pc:docMk/>
            <pc:sldMk cId="2081290737" sldId="259"/>
            <ac:picMk id="7" creationId="{C808D77D-E031-4621-9E33-12CEEF6D5C97}"/>
          </ac:picMkLst>
        </pc:picChg>
        <pc:cxnChg chg="add del">
          <ac:chgData name="Soyoung Lee" userId="b4367dd2-5b94-4646-93f9-9665d15575a9" providerId="ADAL" clId="{A8FB8154-7183-40B7-8A65-CE0E57965E83}" dt="2019-10-19T03:37:41.468" v="134" actId="26606"/>
          <ac:cxnSpMkLst>
            <pc:docMk/>
            <pc:sldMk cId="2081290737" sldId="259"/>
            <ac:cxnSpMk id="12" creationId="{DB146403-F3D6-484B-B2ED-97F9565D0370}"/>
          </ac:cxnSpMkLst>
        </pc:cxnChg>
        <pc:cxnChg chg="add del">
          <ac:chgData name="Soyoung Lee" userId="b4367dd2-5b94-4646-93f9-9665d15575a9" providerId="ADAL" clId="{A8FB8154-7183-40B7-8A65-CE0E57965E83}" dt="2019-10-19T03:37:41.468" v="134" actId="26606"/>
          <ac:cxnSpMkLst>
            <pc:docMk/>
            <pc:sldMk cId="2081290737" sldId="259"/>
            <ac:cxnSpMk id="16" creationId="{7E7C77BC-7138-40B1-A15B-20F57A494629}"/>
          </ac:cxnSpMkLst>
        </pc:cxnChg>
        <pc:cxnChg chg="add">
          <ac:chgData name="Soyoung Lee" userId="b4367dd2-5b94-4646-93f9-9665d15575a9" providerId="ADAL" clId="{A8FB8154-7183-40B7-8A65-CE0E57965E83}" dt="2019-10-19T03:37:41.515" v="135" actId="26606"/>
          <ac:cxnSpMkLst>
            <pc:docMk/>
            <pc:sldMk cId="2081290737" sldId="259"/>
            <ac:cxnSpMk id="19" creationId="{7E7C77BC-7138-40B1-A15B-20F57A494629}"/>
          </ac:cxnSpMkLst>
        </pc:cxnChg>
        <pc:cxnChg chg="add">
          <ac:chgData name="Soyoung Lee" userId="b4367dd2-5b94-4646-93f9-9665d15575a9" providerId="ADAL" clId="{A8FB8154-7183-40B7-8A65-CE0E57965E83}" dt="2019-10-19T03:37:41.515" v="135" actId="26606"/>
          <ac:cxnSpMkLst>
            <pc:docMk/>
            <pc:sldMk cId="2081290737" sldId="259"/>
            <ac:cxnSpMk id="20" creationId="{DB146403-F3D6-484B-B2ED-97F9565D0370}"/>
          </ac:cxnSpMkLst>
        </pc:cxnChg>
      </pc:sldChg>
      <pc:sldChg chg="addSp delSp modSp add del mod">
        <pc:chgData name="Soyoung Lee" userId="b4367dd2-5b94-4646-93f9-9665d15575a9" providerId="ADAL" clId="{A8FB8154-7183-40B7-8A65-CE0E57965E83}" dt="2019-10-19T03:32:12.245" v="125" actId="47"/>
        <pc:sldMkLst>
          <pc:docMk/>
          <pc:sldMk cId="1297002138" sldId="260"/>
        </pc:sldMkLst>
        <pc:spChg chg="mod">
          <ac:chgData name="Soyoung Lee" userId="b4367dd2-5b94-4646-93f9-9665d15575a9" providerId="ADAL" clId="{A8FB8154-7183-40B7-8A65-CE0E57965E83}" dt="2019-10-19T03:31:46.552" v="122" actId="20577"/>
          <ac:spMkLst>
            <pc:docMk/>
            <pc:sldMk cId="1297002138" sldId="260"/>
            <ac:spMk id="2" creationId="{C27D36D0-ACDB-4623-BE29-6D146D841B38}"/>
          </ac:spMkLst>
        </pc:spChg>
        <pc:spChg chg="del">
          <ac:chgData name="Soyoung Lee" userId="b4367dd2-5b94-4646-93f9-9665d15575a9" providerId="ADAL" clId="{A8FB8154-7183-40B7-8A65-CE0E57965E83}" dt="2019-10-19T03:31:58.412" v="123" actId="931"/>
          <ac:spMkLst>
            <pc:docMk/>
            <pc:sldMk cId="1297002138" sldId="260"/>
            <ac:spMk id="3" creationId="{F5237441-0600-4CA1-AF5E-178C15ECDFC7}"/>
          </ac:spMkLst>
        </pc:spChg>
        <pc:picChg chg="add mod">
          <ac:chgData name="Soyoung Lee" userId="b4367dd2-5b94-4646-93f9-9665d15575a9" providerId="ADAL" clId="{A8FB8154-7183-40B7-8A65-CE0E57965E83}" dt="2019-10-19T03:31:58.412" v="123" actId="931"/>
          <ac:picMkLst>
            <pc:docMk/>
            <pc:sldMk cId="1297002138" sldId="260"/>
            <ac:picMk id="5" creationId="{351120CE-2224-40A8-B658-7769D9CA1A89}"/>
          </ac:picMkLst>
        </pc:picChg>
      </pc:sldChg>
      <pc:sldChg chg="modSp add mod">
        <pc:chgData name="Soyoung Lee" userId="b4367dd2-5b94-4646-93f9-9665d15575a9" providerId="ADAL" clId="{A8FB8154-7183-40B7-8A65-CE0E57965E83}" dt="2019-10-19T04:15:47.815" v="868" actId="20577"/>
        <pc:sldMkLst>
          <pc:docMk/>
          <pc:sldMk cId="1477454992" sldId="260"/>
        </pc:sldMkLst>
        <pc:spChg chg="mod">
          <ac:chgData name="Soyoung Lee" userId="b4367dd2-5b94-4646-93f9-9665d15575a9" providerId="ADAL" clId="{A8FB8154-7183-40B7-8A65-CE0E57965E83}" dt="2019-10-19T04:15:08.555" v="820"/>
          <ac:spMkLst>
            <pc:docMk/>
            <pc:sldMk cId="1477454992" sldId="260"/>
            <ac:spMk id="2" creationId="{1EBB9F93-0056-4FFB-936F-AE397B2F602D}"/>
          </ac:spMkLst>
        </pc:spChg>
        <pc:spChg chg="mod">
          <ac:chgData name="Soyoung Lee" userId="b4367dd2-5b94-4646-93f9-9665d15575a9" providerId="ADAL" clId="{A8FB8154-7183-40B7-8A65-CE0E57965E83}" dt="2019-10-19T04:15:47.815" v="868" actId="20577"/>
          <ac:spMkLst>
            <pc:docMk/>
            <pc:sldMk cId="1477454992" sldId="260"/>
            <ac:spMk id="3" creationId="{61FC5030-D445-4DA6-BDE7-66039FFD51EE}"/>
          </ac:spMkLst>
        </pc:spChg>
      </pc:sldChg>
      <pc:sldChg chg="addSp delSp modSp add mod ord setBg">
        <pc:chgData name="Soyoung Lee" userId="b4367dd2-5b94-4646-93f9-9665d15575a9" providerId="ADAL" clId="{A8FB8154-7183-40B7-8A65-CE0E57965E83}" dt="2019-10-19T04:01:25.657" v="616" actId="20577"/>
        <pc:sldMkLst>
          <pc:docMk/>
          <pc:sldMk cId="1362322796" sldId="261"/>
        </pc:sldMkLst>
        <pc:spChg chg="mod">
          <ac:chgData name="Soyoung Lee" userId="b4367dd2-5b94-4646-93f9-9665d15575a9" providerId="ADAL" clId="{A8FB8154-7183-40B7-8A65-CE0E57965E83}" dt="2019-10-19T04:01:00.186" v="613" actId="26606"/>
          <ac:spMkLst>
            <pc:docMk/>
            <pc:sldMk cId="1362322796" sldId="261"/>
            <ac:spMk id="2" creationId="{15FBC6F2-9446-4BD6-84D3-B19D98195DC4}"/>
          </ac:spMkLst>
        </pc:spChg>
        <pc:spChg chg="del mod">
          <ac:chgData name="Soyoung Lee" userId="b4367dd2-5b94-4646-93f9-9665d15575a9" providerId="ADAL" clId="{A8FB8154-7183-40B7-8A65-CE0E57965E83}" dt="2019-10-19T03:57:06.811" v="584" actId="478"/>
          <ac:spMkLst>
            <pc:docMk/>
            <pc:sldMk cId="1362322796" sldId="261"/>
            <ac:spMk id="3" creationId="{8937744A-17EF-4C42-BADF-C4750E2F92F3}"/>
          </ac:spMkLst>
        </pc:spChg>
        <pc:spChg chg="add del mod">
          <ac:chgData name="Soyoung Lee" userId="b4367dd2-5b94-4646-93f9-9665d15575a9" providerId="ADAL" clId="{A8FB8154-7183-40B7-8A65-CE0E57965E83}" dt="2019-10-19T03:57:08.952" v="585" actId="478"/>
          <ac:spMkLst>
            <pc:docMk/>
            <pc:sldMk cId="1362322796" sldId="261"/>
            <ac:spMk id="7" creationId="{E4EC6CE5-A263-48D8-AF43-6AF71DC09CD7}"/>
          </ac:spMkLst>
        </pc:spChg>
        <pc:spChg chg="add">
          <ac:chgData name="Soyoung Lee" userId="b4367dd2-5b94-4646-93f9-9665d15575a9" providerId="ADAL" clId="{A8FB8154-7183-40B7-8A65-CE0E57965E83}" dt="2019-10-19T04:01:00.186" v="613" actId="26606"/>
          <ac:spMkLst>
            <pc:docMk/>
            <pc:sldMk cId="1362322796" sldId="261"/>
            <ac:spMk id="8" creationId="{E4505C23-674B-4195-81D6-0C127FEAE3F8}"/>
          </ac:spMkLst>
        </pc:spChg>
        <pc:spChg chg="add del">
          <ac:chgData name="Soyoung Lee" userId="b4367dd2-5b94-4646-93f9-9665d15575a9" providerId="ADAL" clId="{A8FB8154-7183-40B7-8A65-CE0E57965E83}" dt="2019-10-19T04:00:57.779" v="610" actId="26606"/>
          <ac:spMkLst>
            <pc:docMk/>
            <pc:sldMk cId="1362322796" sldId="261"/>
            <ac:spMk id="10" creationId="{E4505C23-674B-4195-81D6-0C127FEAE3F8}"/>
          </ac:spMkLst>
        </pc:spChg>
        <pc:spChg chg="add">
          <ac:chgData name="Soyoung Lee" userId="b4367dd2-5b94-4646-93f9-9665d15575a9" providerId="ADAL" clId="{A8FB8154-7183-40B7-8A65-CE0E57965E83}" dt="2019-10-19T04:01:00.186" v="613" actId="26606"/>
          <ac:spMkLst>
            <pc:docMk/>
            <pc:sldMk cId="1362322796" sldId="261"/>
            <ac:spMk id="11" creationId="{65C9B8F0-FF66-4C15-BD05-E86B87331846}"/>
          </ac:spMkLst>
        </pc:spChg>
        <pc:spChg chg="add del">
          <ac:chgData name="Soyoung Lee" userId="b4367dd2-5b94-4646-93f9-9665d15575a9" providerId="ADAL" clId="{A8FB8154-7183-40B7-8A65-CE0E57965E83}" dt="2019-10-19T04:00:57.779" v="610" actId="26606"/>
          <ac:spMkLst>
            <pc:docMk/>
            <pc:sldMk cId="1362322796" sldId="261"/>
            <ac:spMk id="12" creationId="{65C9B8F0-FF66-4C15-BD05-E86B87331846}"/>
          </ac:spMkLst>
        </pc:spChg>
        <pc:graphicFrameChg chg="add del modGraphic">
          <ac:chgData name="Soyoung Lee" userId="b4367dd2-5b94-4646-93f9-9665d15575a9" providerId="ADAL" clId="{A8FB8154-7183-40B7-8A65-CE0E57965E83}" dt="2019-10-19T03:54:48.076" v="518" actId="478"/>
          <ac:graphicFrameMkLst>
            <pc:docMk/>
            <pc:sldMk cId="1362322796" sldId="261"/>
            <ac:graphicFrameMk id="4" creationId="{0612E385-C5C3-4A84-AAF3-98218C13B3BD}"/>
          </ac:graphicFrameMkLst>
        </pc:graphicFrameChg>
        <pc:graphicFrameChg chg="add mod modGraphic">
          <ac:chgData name="Soyoung Lee" userId="b4367dd2-5b94-4646-93f9-9665d15575a9" providerId="ADAL" clId="{A8FB8154-7183-40B7-8A65-CE0E57965E83}" dt="2019-10-19T04:01:25.657" v="616" actId="20577"/>
          <ac:graphicFrameMkLst>
            <pc:docMk/>
            <pc:sldMk cId="1362322796" sldId="261"/>
            <ac:graphicFrameMk id="5" creationId="{7278BE3A-A8B4-43ED-8D75-CD665B011AF1}"/>
          </ac:graphicFrameMkLst>
        </pc:graphicFrameChg>
        <pc:picChg chg="add del mod">
          <ac:chgData name="Soyoung Lee" userId="b4367dd2-5b94-4646-93f9-9665d15575a9" providerId="ADAL" clId="{A8FB8154-7183-40B7-8A65-CE0E57965E83}" dt="2019-10-19T04:00:41.933" v="608" actId="478"/>
          <ac:picMkLst>
            <pc:docMk/>
            <pc:sldMk cId="1362322796" sldId="261"/>
            <ac:picMk id="9" creationId="{30FBB91F-2BFE-423B-BA6E-F8EA3FFC0766}"/>
          </ac:picMkLst>
        </pc:picChg>
      </pc:sldChg>
      <pc:sldChg chg="modSp add del mod ord">
        <pc:chgData name="Soyoung Lee" userId="b4367dd2-5b94-4646-93f9-9665d15575a9" providerId="ADAL" clId="{A8FB8154-7183-40B7-8A65-CE0E57965E83}" dt="2019-10-19T03:53:25.979" v="503" actId="47"/>
        <pc:sldMkLst>
          <pc:docMk/>
          <pc:sldMk cId="3007107536" sldId="262"/>
        </pc:sldMkLst>
        <pc:spChg chg="mod">
          <ac:chgData name="Soyoung Lee" userId="b4367dd2-5b94-4646-93f9-9665d15575a9" providerId="ADAL" clId="{A8FB8154-7183-40B7-8A65-CE0E57965E83}" dt="2019-10-19T03:49:55.036" v="376"/>
          <ac:spMkLst>
            <pc:docMk/>
            <pc:sldMk cId="3007107536" sldId="262"/>
            <ac:spMk id="2" creationId="{ED2E5BE4-02CD-41E1-8D76-D692418E8C86}"/>
          </ac:spMkLst>
        </pc:spChg>
        <pc:spChg chg="mod">
          <ac:chgData name="Soyoung Lee" userId="b4367dd2-5b94-4646-93f9-9665d15575a9" providerId="ADAL" clId="{A8FB8154-7183-40B7-8A65-CE0E57965E83}" dt="2019-10-19T03:50:17.633" v="446" actId="5793"/>
          <ac:spMkLst>
            <pc:docMk/>
            <pc:sldMk cId="3007107536" sldId="262"/>
            <ac:spMk id="3" creationId="{DF221C09-87E0-44EE-A4E7-4C91257A8EEB}"/>
          </ac:spMkLst>
        </pc:spChg>
      </pc:sldChg>
      <pc:sldChg chg="addSp delSp modSp add mod ord setBg">
        <pc:chgData name="Soyoung Lee" userId="b4367dd2-5b94-4646-93f9-9665d15575a9" providerId="ADAL" clId="{A8FB8154-7183-40B7-8A65-CE0E57965E83}" dt="2019-10-19T04:06:04.586" v="678"/>
        <pc:sldMkLst>
          <pc:docMk/>
          <pc:sldMk cId="1995189534" sldId="263"/>
        </pc:sldMkLst>
        <pc:spChg chg="mod">
          <ac:chgData name="Soyoung Lee" userId="b4367dd2-5b94-4646-93f9-9665d15575a9" providerId="ADAL" clId="{A8FB8154-7183-40B7-8A65-CE0E57965E83}" dt="2019-10-19T04:05:36.254" v="675"/>
          <ac:spMkLst>
            <pc:docMk/>
            <pc:sldMk cId="1995189534" sldId="263"/>
            <ac:spMk id="2" creationId="{1775906E-7D2E-4A10-A54E-A86004B9EF01}"/>
          </ac:spMkLst>
        </pc:spChg>
        <pc:spChg chg="add del mod">
          <ac:chgData name="Soyoung Lee" userId="b4367dd2-5b94-4646-93f9-9665d15575a9" providerId="ADAL" clId="{A8FB8154-7183-40B7-8A65-CE0E57965E83}" dt="2019-10-19T04:02:18.745" v="622" actId="26606"/>
          <ac:spMkLst>
            <pc:docMk/>
            <pc:sldMk cId="1995189534" sldId="263"/>
            <ac:spMk id="3" creationId="{B3567D2A-0965-4C6A-9FC7-877D25026260}"/>
          </ac:spMkLst>
        </pc:spChg>
        <pc:graphicFrameChg chg="add del">
          <ac:chgData name="Soyoung Lee" userId="b4367dd2-5b94-4646-93f9-9665d15575a9" providerId="ADAL" clId="{A8FB8154-7183-40B7-8A65-CE0E57965E83}" dt="2019-10-19T04:02:01.664" v="618" actId="26606"/>
          <ac:graphicFrameMkLst>
            <pc:docMk/>
            <pc:sldMk cId="1995189534" sldId="263"/>
            <ac:graphicFrameMk id="5" creationId="{B86FA299-E760-421D-9375-FB083CCE5FB1}"/>
          </ac:graphicFrameMkLst>
        </pc:graphicFrameChg>
        <pc:graphicFrameChg chg="add mod">
          <ac:chgData name="Soyoung Lee" userId="b4367dd2-5b94-4646-93f9-9665d15575a9" providerId="ADAL" clId="{A8FB8154-7183-40B7-8A65-CE0E57965E83}" dt="2019-10-19T04:05:42.973" v="676" actId="478"/>
          <ac:graphicFrameMkLst>
            <pc:docMk/>
            <pc:sldMk cId="1995189534" sldId="263"/>
            <ac:graphicFrameMk id="6" creationId="{50039388-115B-4B84-A98F-B68E36896860}"/>
          </ac:graphicFrameMkLst>
        </pc:graphicFrameChg>
      </pc:sldChg>
      <pc:sldChg chg="addSp delSp modSp add mod ord setBg setClrOvrMap">
        <pc:chgData name="Soyoung Lee" userId="b4367dd2-5b94-4646-93f9-9665d15575a9" providerId="ADAL" clId="{A8FB8154-7183-40B7-8A65-CE0E57965E83}" dt="2019-10-19T04:13:53.649" v="791" actId="20577"/>
        <pc:sldMkLst>
          <pc:docMk/>
          <pc:sldMk cId="2663900635" sldId="264"/>
        </pc:sldMkLst>
        <pc:spChg chg="mod">
          <ac:chgData name="Soyoung Lee" userId="b4367dd2-5b94-4646-93f9-9665d15575a9" providerId="ADAL" clId="{A8FB8154-7183-40B7-8A65-CE0E57965E83}" dt="2019-10-19T04:11:11.355" v="686" actId="26606"/>
          <ac:spMkLst>
            <pc:docMk/>
            <pc:sldMk cId="2663900635" sldId="264"/>
            <ac:spMk id="2" creationId="{1775906E-7D2E-4A10-A54E-A86004B9EF01}"/>
          </ac:spMkLst>
        </pc:spChg>
        <pc:spChg chg="mod ord">
          <ac:chgData name="Soyoung Lee" userId="b4367dd2-5b94-4646-93f9-9665d15575a9" providerId="ADAL" clId="{A8FB8154-7183-40B7-8A65-CE0E57965E83}" dt="2019-10-19T04:13:53.649" v="791" actId="20577"/>
          <ac:spMkLst>
            <pc:docMk/>
            <pc:sldMk cId="2663900635" sldId="264"/>
            <ac:spMk id="3" creationId="{B3567D2A-0965-4C6A-9FC7-877D25026260}"/>
          </ac:spMkLst>
        </pc:spChg>
        <pc:spChg chg="add mod">
          <ac:chgData name="Soyoung Lee" userId="b4367dd2-5b94-4646-93f9-9665d15575a9" providerId="ADAL" clId="{A8FB8154-7183-40B7-8A65-CE0E57965E83}" dt="2019-10-19T04:11:11.355" v="686" actId="26606"/>
          <ac:spMkLst>
            <pc:docMk/>
            <pc:sldMk cId="2663900635" sldId="264"/>
            <ac:spMk id="6" creationId="{0F5F739B-8458-4C76-84B1-64725D1EB2DD}"/>
          </ac:spMkLst>
        </pc:spChg>
        <pc:spChg chg="add del">
          <ac:chgData name="Soyoung Lee" userId="b4367dd2-5b94-4646-93f9-9665d15575a9" providerId="ADAL" clId="{A8FB8154-7183-40B7-8A65-CE0E57965E83}" dt="2019-10-19T04:06:42.157" v="681" actId="26606"/>
          <ac:spMkLst>
            <pc:docMk/>
            <pc:sldMk cId="2663900635" sldId="264"/>
            <ac:spMk id="10" creationId="{4F74D28C-3268-4E35-8EE1-D92CB4A85A7D}"/>
          </ac:spMkLst>
        </pc:spChg>
        <pc:spChg chg="add">
          <ac:chgData name="Soyoung Lee" userId="b4367dd2-5b94-4646-93f9-9665d15575a9" providerId="ADAL" clId="{A8FB8154-7183-40B7-8A65-CE0E57965E83}" dt="2019-10-19T04:11:11.355" v="686" actId="26606"/>
          <ac:spMkLst>
            <pc:docMk/>
            <pc:sldMk cId="2663900635" sldId="264"/>
            <ac:spMk id="11" creationId="{4038CB10-1F5C-4D54-9DF7-12586DE5B007}"/>
          </ac:spMkLst>
        </pc:spChg>
        <pc:spChg chg="add del">
          <ac:chgData name="Soyoung Lee" userId="b4367dd2-5b94-4646-93f9-9665d15575a9" providerId="ADAL" clId="{A8FB8154-7183-40B7-8A65-CE0E57965E83}" dt="2019-10-19T04:06:42.157" v="681" actId="26606"/>
          <ac:spMkLst>
            <pc:docMk/>
            <pc:sldMk cId="2663900635" sldId="264"/>
            <ac:spMk id="12" creationId="{58D44E42-C462-4105-BC86-FE75B4E3C4AF}"/>
          </ac:spMkLst>
        </pc:spChg>
        <pc:spChg chg="add">
          <ac:chgData name="Soyoung Lee" userId="b4367dd2-5b94-4646-93f9-9665d15575a9" providerId="ADAL" clId="{A8FB8154-7183-40B7-8A65-CE0E57965E83}" dt="2019-10-19T04:11:11.355" v="686" actId="26606"/>
          <ac:spMkLst>
            <pc:docMk/>
            <pc:sldMk cId="2663900635" sldId="264"/>
            <ac:spMk id="13" creationId="{73ED6512-6858-4552-B699-9A97FE9A4EA2}"/>
          </ac:spMkLst>
        </pc:spChg>
        <pc:picChg chg="add mod">
          <ac:chgData name="Soyoung Lee" userId="b4367dd2-5b94-4646-93f9-9665d15575a9" providerId="ADAL" clId="{A8FB8154-7183-40B7-8A65-CE0E57965E83}" dt="2019-10-19T04:11:11.355" v="686" actId="26606"/>
          <ac:picMkLst>
            <pc:docMk/>
            <pc:sldMk cId="2663900635" sldId="264"/>
            <ac:picMk id="5" creationId="{B6CF2BE8-D737-4D22-947E-28F50538CDDF}"/>
          </ac:picMkLst>
        </pc:picChg>
        <pc:picChg chg="add del">
          <ac:chgData name="Soyoung Lee" userId="b4367dd2-5b94-4646-93f9-9665d15575a9" providerId="ADAL" clId="{A8FB8154-7183-40B7-8A65-CE0E57965E83}" dt="2019-10-19T04:06:42.157" v="681" actId="26606"/>
          <ac:picMkLst>
            <pc:docMk/>
            <pc:sldMk cId="2663900635" sldId="264"/>
            <ac:picMk id="7" creationId="{B686227C-ECFF-4389-A734-A19963EB8D7C}"/>
          </ac:picMkLst>
        </pc:picChg>
      </pc:sldChg>
      <pc:sldChg chg="addSp delSp modSp add mod setBg setClrOvrMap">
        <pc:chgData name="Soyoung Lee" userId="b4367dd2-5b94-4646-93f9-9665d15575a9" providerId="ADAL" clId="{A8FB8154-7183-40B7-8A65-CE0E57965E83}" dt="2019-10-19T04:21:37.084" v="936" actId="26606"/>
        <pc:sldMkLst>
          <pc:docMk/>
          <pc:sldMk cId="323080409" sldId="265"/>
        </pc:sldMkLst>
        <pc:spChg chg="add del mod">
          <ac:chgData name="Soyoung Lee" userId="b4367dd2-5b94-4646-93f9-9665d15575a9" providerId="ADAL" clId="{A8FB8154-7183-40B7-8A65-CE0E57965E83}" dt="2019-10-19T04:21:37.084" v="936" actId="26606"/>
          <ac:spMkLst>
            <pc:docMk/>
            <pc:sldMk cId="323080409" sldId="265"/>
            <ac:spMk id="2" creationId="{1293FC36-E7FA-4BEE-AA25-547E2E8BEFCF}"/>
          </ac:spMkLst>
        </pc:spChg>
        <pc:spChg chg="add del">
          <ac:chgData name="Soyoung Lee" userId="b4367dd2-5b94-4646-93f9-9665d15575a9" providerId="ADAL" clId="{A8FB8154-7183-40B7-8A65-CE0E57965E83}" dt="2019-10-19T04:21:26.737" v="935" actId="478"/>
          <ac:spMkLst>
            <pc:docMk/>
            <pc:sldMk cId="323080409" sldId="265"/>
            <ac:spMk id="3" creationId="{44A65ECD-2B32-4B0A-9503-E41705966064}"/>
          </ac:spMkLst>
        </pc:spChg>
        <pc:spChg chg="add">
          <ac:chgData name="Soyoung Lee" userId="b4367dd2-5b94-4646-93f9-9665d15575a9" providerId="ADAL" clId="{A8FB8154-7183-40B7-8A65-CE0E57965E83}" dt="2019-10-19T04:21:37.084" v="936" actId="26606"/>
          <ac:spMkLst>
            <pc:docMk/>
            <pc:sldMk cId="323080409" sldId="265"/>
            <ac:spMk id="9" creationId="{1DB7C82F-AB7E-4F0C-B829-FA1B9C415180}"/>
          </ac:spMkLst>
        </pc:spChg>
        <pc:picChg chg="add mod">
          <ac:chgData name="Soyoung Lee" userId="b4367dd2-5b94-4646-93f9-9665d15575a9" providerId="ADAL" clId="{A8FB8154-7183-40B7-8A65-CE0E57965E83}" dt="2019-10-19T04:21:37.084" v="936" actId="26606"/>
          <ac:picMkLst>
            <pc:docMk/>
            <pc:sldMk cId="323080409" sldId="265"/>
            <ac:picMk id="4" creationId="{986CF939-54D3-4B33-A74A-7CC858133CF5}"/>
          </ac:picMkLst>
        </pc:picChg>
      </pc:sldChg>
      <pc:sldChg chg="modSp add del mod">
        <pc:chgData name="Soyoung Lee" userId="b4367dd2-5b94-4646-93f9-9665d15575a9" providerId="ADAL" clId="{A8FB8154-7183-40B7-8A65-CE0E57965E83}" dt="2019-10-19T04:06:08.024" v="679" actId="47"/>
        <pc:sldMkLst>
          <pc:docMk/>
          <pc:sldMk cId="1898606703" sldId="265"/>
        </pc:sldMkLst>
        <pc:spChg chg="mod">
          <ac:chgData name="Soyoung Lee" userId="b4367dd2-5b94-4646-93f9-9665d15575a9" providerId="ADAL" clId="{A8FB8154-7183-40B7-8A65-CE0E57965E83}" dt="2019-10-19T04:04:44.539" v="662"/>
          <ac:spMkLst>
            <pc:docMk/>
            <pc:sldMk cId="1898606703" sldId="265"/>
            <ac:spMk id="2" creationId="{D65FEC12-739D-42B9-9FE8-21D8B999E5DE}"/>
          </ac:spMkLst>
        </pc:spChg>
        <pc:spChg chg="mod">
          <ac:chgData name="Soyoung Lee" userId="b4367dd2-5b94-4646-93f9-9665d15575a9" providerId="ADAL" clId="{A8FB8154-7183-40B7-8A65-CE0E57965E83}" dt="2019-10-19T04:03:50.642" v="629"/>
          <ac:spMkLst>
            <pc:docMk/>
            <pc:sldMk cId="1898606703" sldId="265"/>
            <ac:spMk id="3" creationId="{805599F9-909E-4767-9285-811FCBA8AC43}"/>
          </ac:spMkLst>
        </pc:spChg>
      </pc:sldChg>
      <pc:sldChg chg="addSp delSp modSp add del mod ord setBg delDesignElem">
        <pc:chgData name="Soyoung Lee" userId="b4367dd2-5b94-4646-93f9-9665d15575a9" providerId="ADAL" clId="{A8FB8154-7183-40B7-8A65-CE0E57965E83}" dt="2019-10-19T04:14:58.897" v="801" actId="47"/>
        <pc:sldMkLst>
          <pc:docMk/>
          <pc:sldMk cId="3404988925" sldId="265"/>
        </pc:sldMkLst>
        <pc:spChg chg="mod">
          <ac:chgData name="Soyoung Lee" userId="b4367dd2-5b94-4646-93f9-9665d15575a9" providerId="ADAL" clId="{A8FB8154-7183-40B7-8A65-CE0E57965E83}" dt="2019-10-19T04:14:40.753" v="797" actId="26606"/>
          <ac:spMkLst>
            <pc:docMk/>
            <pc:sldMk cId="3404988925" sldId="265"/>
            <ac:spMk id="2" creationId="{15FBC6F2-9446-4BD6-84D3-B19D98195DC4}"/>
          </ac:spMkLst>
        </pc:spChg>
        <pc:spChg chg="del">
          <ac:chgData name="Soyoung Lee" userId="b4367dd2-5b94-4646-93f9-9665d15575a9" providerId="ADAL" clId="{A8FB8154-7183-40B7-8A65-CE0E57965E83}" dt="2019-10-19T04:14:17.013" v="794"/>
          <ac:spMkLst>
            <pc:docMk/>
            <pc:sldMk cId="3404988925" sldId="265"/>
            <ac:spMk id="8" creationId="{E4505C23-674B-4195-81D6-0C127FEAE3F8}"/>
          </ac:spMkLst>
        </pc:spChg>
        <pc:spChg chg="add">
          <ac:chgData name="Soyoung Lee" userId="b4367dd2-5b94-4646-93f9-9665d15575a9" providerId="ADAL" clId="{A8FB8154-7183-40B7-8A65-CE0E57965E83}" dt="2019-10-19T04:14:40.753" v="797" actId="26606"/>
          <ac:spMkLst>
            <pc:docMk/>
            <pc:sldMk cId="3404988925" sldId="265"/>
            <ac:spMk id="10" creationId="{577D1452-F0B7-431E-9A24-D3F7103D8510}"/>
          </ac:spMkLst>
        </pc:spChg>
        <pc:spChg chg="del">
          <ac:chgData name="Soyoung Lee" userId="b4367dd2-5b94-4646-93f9-9665d15575a9" providerId="ADAL" clId="{A8FB8154-7183-40B7-8A65-CE0E57965E83}" dt="2019-10-19T04:14:17.013" v="794"/>
          <ac:spMkLst>
            <pc:docMk/>
            <pc:sldMk cId="3404988925" sldId="265"/>
            <ac:spMk id="11" creationId="{65C9B8F0-FF66-4C15-BD05-E86B87331846}"/>
          </ac:spMkLst>
        </pc:spChg>
        <pc:spChg chg="add">
          <ac:chgData name="Soyoung Lee" userId="b4367dd2-5b94-4646-93f9-9665d15575a9" providerId="ADAL" clId="{A8FB8154-7183-40B7-8A65-CE0E57965E83}" dt="2019-10-19T04:14:40.753" v="797" actId="26606"/>
          <ac:spMkLst>
            <pc:docMk/>
            <pc:sldMk cId="3404988925" sldId="265"/>
            <ac:spMk id="12" creationId="{A660F4F9-5DF5-4F15-BE6A-CD8648BB1148}"/>
          </ac:spMkLst>
        </pc:spChg>
        <pc:graphicFrameChg chg="mod modGraphic">
          <ac:chgData name="Soyoung Lee" userId="b4367dd2-5b94-4646-93f9-9665d15575a9" providerId="ADAL" clId="{A8FB8154-7183-40B7-8A65-CE0E57965E83}" dt="2019-10-19T04:14:48.708" v="800" actId="478"/>
          <ac:graphicFrameMkLst>
            <pc:docMk/>
            <pc:sldMk cId="3404988925" sldId="265"/>
            <ac:graphicFrameMk id="5" creationId="{7278BE3A-A8B4-43ED-8D75-CD665B011AF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3AA8C-6F8A-4167-B4E4-7FBFD461956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49DC0CB2-DABC-47CC-BF2D-81AD9C425CE1}">
      <dgm:prSet phldrT="[텍스트]"/>
      <dgm:spPr/>
      <dgm:t>
        <a:bodyPr/>
        <a:lstStyle/>
        <a:p>
          <a:pPr>
            <a:defRPr b="1"/>
          </a:pPr>
          <a:r>
            <a:rPr lang="ko-KR" altLang="en-US"/>
            <a:t>정의 </a:t>
          </a:r>
        </a:p>
      </dgm:t>
    </dgm:pt>
    <dgm:pt modelId="{450D376C-188A-4B19-9008-E8A703876BD0}" type="parTrans" cxnId="{1788CE40-9920-47AE-965F-63DB32393E47}">
      <dgm:prSet/>
      <dgm:spPr/>
      <dgm:t>
        <a:bodyPr/>
        <a:lstStyle/>
        <a:p>
          <a:pPr latinLnBrk="1"/>
          <a:endParaRPr lang="ko-KR" altLang="en-US"/>
        </a:p>
      </dgm:t>
    </dgm:pt>
    <dgm:pt modelId="{B1D461E4-BE86-4028-AD99-AE53D5AF6D9D}" type="sibTrans" cxnId="{1788CE40-9920-47AE-965F-63DB32393E47}">
      <dgm:prSet/>
      <dgm:spPr/>
      <dgm:t>
        <a:bodyPr/>
        <a:lstStyle/>
        <a:p>
          <a:pPr latinLnBrk="1"/>
          <a:endParaRPr lang="ko-KR" altLang="en-US"/>
        </a:p>
      </dgm:t>
    </dgm:pt>
    <dgm:pt modelId="{79055F13-CF81-44FA-8452-97775E47845B}">
      <dgm:prSet phldrT="[텍스트]"/>
      <dgm:spPr/>
      <dgm:t>
        <a:bodyPr/>
        <a:lstStyle/>
        <a:p>
          <a:r>
            <a:rPr lang="ko-KR" altLang="ko-KR" dirty="0"/>
            <a:t>여러 가지 방식으로 자발적으로 모인 사람들의</a:t>
          </a:r>
          <a:r>
            <a:rPr lang="en-US" altLang="ko-KR" dirty="0"/>
            <a:t> </a:t>
          </a:r>
          <a:r>
            <a:rPr lang="ko-KR" altLang="ko-KR" dirty="0"/>
            <a:t>집단</a:t>
          </a:r>
          <a:r>
            <a:rPr lang="en-US" altLang="ko-KR" dirty="0"/>
            <a:t>(</a:t>
          </a:r>
          <a:r>
            <a:rPr lang="ko-KR" altLang="en-US" dirty="0"/>
            <a:t>커뮤니티</a:t>
          </a:r>
          <a:r>
            <a:rPr lang="en-US" altLang="ko-KR" dirty="0"/>
            <a:t>)</a:t>
          </a:r>
          <a:r>
            <a:rPr lang="ko-KR" altLang="en-US" dirty="0"/>
            <a:t>을 </a:t>
          </a:r>
          <a:r>
            <a:rPr lang="ko-KR" altLang="ko-KR" dirty="0"/>
            <a:t> 이끄는 사람</a:t>
          </a:r>
          <a:endParaRPr lang="ko-KR" altLang="en-US" dirty="0"/>
        </a:p>
      </dgm:t>
    </dgm:pt>
    <dgm:pt modelId="{9EB9483D-59C6-4A33-AB3D-D9742784933C}" type="parTrans" cxnId="{1102DE67-D0D2-420B-9BCB-5F3BBF0020D1}">
      <dgm:prSet/>
      <dgm:spPr/>
      <dgm:t>
        <a:bodyPr/>
        <a:lstStyle/>
        <a:p>
          <a:pPr latinLnBrk="1"/>
          <a:endParaRPr lang="ko-KR" altLang="en-US"/>
        </a:p>
      </dgm:t>
    </dgm:pt>
    <dgm:pt modelId="{D5986D22-6F75-4524-A438-CA1BA5348483}" type="sibTrans" cxnId="{1102DE67-D0D2-420B-9BCB-5F3BBF0020D1}">
      <dgm:prSet/>
      <dgm:spPr/>
      <dgm:t>
        <a:bodyPr/>
        <a:lstStyle/>
        <a:p>
          <a:pPr latinLnBrk="1"/>
          <a:endParaRPr lang="ko-KR" altLang="en-US"/>
        </a:p>
      </dgm:t>
    </dgm:pt>
    <dgm:pt modelId="{300D4B40-8A95-4AC9-8394-1076772E6045}">
      <dgm:prSet phldrT="[텍스트]"/>
      <dgm:spPr/>
      <dgm:t>
        <a:bodyPr/>
        <a:lstStyle/>
        <a:p>
          <a:pPr>
            <a:defRPr b="1"/>
          </a:pPr>
          <a:r>
            <a:rPr lang="ko-KR" altLang="en-US"/>
            <a:t>선출방법</a:t>
          </a:r>
          <a:r>
            <a:rPr lang="en-US" altLang="ko-KR"/>
            <a:t>1</a:t>
          </a:r>
          <a:endParaRPr lang="ko-KR" altLang="en-US"/>
        </a:p>
      </dgm:t>
    </dgm:pt>
    <dgm:pt modelId="{29979D38-244A-40D9-8B11-8A4AE10211B8}" type="parTrans" cxnId="{5A73C2FA-9DB1-45D0-AA41-5465E08CF397}">
      <dgm:prSet/>
      <dgm:spPr/>
      <dgm:t>
        <a:bodyPr/>
        <a:lstStyle/>
        <a:p>
          <a:pPr latinLnBrk="1"/>
          <a:endParaRPr lang="ko-KR" altLang="en-US"/>
        </a:p>
      </dgm:t>
    </dgm:pt>
    <dgm:pt modelId="{A8DBBD6B-829D-419D-BC46-6DE66786334A}" type="sibTrans" cxnId="{5A73C2FA-9DB1-45D0-AA41-5465E08CF397}">
      <dgm:prSet/>
      <dgm:spPr/>
      <dgm:t>
        <a:bodyPr/>
        <a:lstStyle/>
        <a:p>
          <a:pPr latinLnBrk="1"/>
          <a:endParaRPr lang="ko-KR" altLang="en-US"/>
        </a:p>
      </dgm:t>
    </dgm:pt>
    <dgm:pt modelId="{F95C0DD0-6948-4294-86A1-7B1D4E7A2820}">
      <dgm:prSet phldrT="[텍스트]"/>
      <dgm:spPr/>
      <dgm:t>
        <a:bodyPr/>
        <a:lstStyle/>
        <a:p>
          <a:r>
            <a:rPr lang="ko-KR" altLang="ko-KR" dirty="0"/>
            <a:t>커뮤니티가 자발적으로 모인 집단이기 때문에 리더 또한 자연스럽게 선출되는 경향</a:t>
          </a:r>
          <a:endParaRPr lang="ko-KR" altLang="en-US" dirty="0"/>
        </a:p>
      </dgm:t>
    </dgm:pt>
    <dgm:pt modelId="{E2269F8B-EA24-4F56-A6E4-B501566BA10C}" type="parTrans" cxnId="{D9F493B4-173E-4339-99C8-B6D17F5EF40D}">
      <dgm:prSet/>
      <dgm:spPr/>
      <dgm:t>
        <a:bodyPr/>
        <a:lstStyle/>
        <a:p>
          <a:pPr latinLnBrk="1"/>
          <a:endParaRPr lang="ko-KR" altLang="en-US"/>
        </a:p>
      </dgm:t>
    </dgm:pt>
    <dgm:pt modelId="{20139930-CC2C-4A00-BB25-919B6AA7ACBD}" type="sibTrans" cxnId="{D9F493B4-173E-4339-99C8-B6D17F5EF40D}">
      <dgm:prSet/>
      <dgm:spPr/>
      <dgm:t>
        <a:bodyPr/>
        <a:lstStyle/>
        <a:p>
          <a:pPr latinLnBrk="1"/>
          <a:endParaRPr lang="ko-KR" altLang="en-US"/>
        </a:p>
      </dgm:t>
    </dgm:pt>
    <dgm:pt modelId="{DCEB2EFA-237F-4E9A-B24A-1907496A5F26}">
      <dgm:prSet phldrT="[텍스트]"/>
      <dgm:spPr/>
      <dgm:t>
        <a:bodyPr/>
        <a:lstStyle/>
        <a:p>
          <a:pPr>
            <a:defRPr b="1"/>
          </a:pPr>
          <a:r>
            <a:rPr lang="ko-KR" altLang="en-US"/>
            <a:t>선출방법</a:t>
          </a:r>
          <a:r>
            <a:rPr lang="en-US" altLang="ko-KR"/>
            <a:t>2</a:t>
          </a:r>
          <a:endParaRPr lang="ko-KR" altLang="en-US"/>
        </a:p>
      </dgm:t>
    </dgm:pt>
    <dgm:pt modelId="{AB4D24AD-E585-4FD4-83BE-565EA0F78372}" type="parTrans" cxnId="{2E62B06E-9E6D-4E8E-86FD-516C69E8E405}">
      <dgm:prSet/>
      <dgm:spPr/>
      <dgm:t>
        <a:bodyPr/>
        <a:lstStyle/>
        <a:p>
          <a:pPr latinLnBrk="1"/>
          <a:endParaRPr lang="ko-KR" altLang="en-US"/>
        </a:p>
      </dgm:t>
    </dgm:pt>
    <dgm:pt modelId="{D7532875-2B22-4774-9516-EF2A25881837}" type="sibTrans" cxnId="{2E62B06E-9E6D-4E8E-86FD-516C69E8E405}">
      <dgm:prSet/>
      <dgm:spPr/>
      <dgm:t>
        <a:bodyPr/>
        <a:lstStyle/>
        <a:p>
          <a:pPr latinLnBrk="1"/>
          <a:endParaRPr lang="ko-KR" altLang="en-US"/>
        </a:p>
      </dgm:t>
    </dgm:pt>
    <dgm:pt modelId="{9A23AA1F-2882-448B-B8A9-8062DEF965D7}">
      <dgm:prSet phldrT="[텍스트]"/>
      <dgm:spPr/>
      <dgm:t>
        <a:bodyPr/>
        <a:lstStyle/>
        <a:p>
          <a:r>
            <a:rPr lang="ko-KR" altLang="ko-KR" dirty="0"/>
            <a:t>더 많이 봉사하고 다른 사람보다 더 많이 공부하여 더 다양한 지식을 나누는 사람이 자연스럽게 리더가 </a:t>
          </a:r>
          <a:r>
            <a:rPr lang="ko-KR" altLang="en-US" dirty="0"/>
            <a:t>됨</a:t>
          </a:r>
          <a:r>
            <a:rPr lang="en-US" altLang="ko-KR" dirty="0"/>
            <a:t>. </a:t>
          </a:r>
          <a:endParaRPr lang="ko-KR" altLang="en-US" dirty="0"/>
        </a:p>
      </dgm:t>
    </dgm:pt>
    <dgm:pt modelId="{63B5E2A4-B030-49BB-BA1C-526D25ADB055}" type="parTrans" cxnId="{13D51197-B41F-4E92-9A9F-98907B2F9184}">
      <dgm:prSet/>
      <dgm:spPr/>
      <dgm:t>
        <a:bodyPr/>
        <a:lstStyle/>
        <a:p>
          <a:pPr latinLnBrk="1"/>
          <a:endParaRPr lang="ko-KR" altLang="en-US"/>
        </a:p>
      </dgm:t>
    </dgm:pt>
    <dgm:pt modelId="{FC66A00C-9ABC-4051-AA69-B077E0A0E9FA}" type="sibTrans" cxnId="{13D51197-B41F-4E92-9A9F-98907B2F9184}">
      <dgm:prSet/>
      <dgm:spPr/>
      <dgm:t>
        <a:bodyPr/>
        <a:lstStyle/>
        <a:p>
          <a:pPr latinLnBrk="1"/>
          <a:endParaRPr lang="ko-KR" altLang="en-US"/>
        </a:p>
      </dgm:t>
    </dgm:pt>
    <dgm:pt modelId="{F438681A-CE5E-4C87-8D70-4DE2C042B5B9}" type="pres">
      <dgm:prSet presAssocID="{1C83AA8C-6F8A-4167-B4E4-7FBFD461956E}" presName="root" presStyleCnt="0">
        <dgm:presLayoutVars>
          <dgm:dir/>
          <dgm:resizeHandles val="exact"/>
        </dgm:presLayoutVars>
      </dgm:prSet>
      <dgm:spPr/>
    </dgm:pt>
    <dgm:pt modelId="{B777925F-548F-463C-A3AA-C3C3C02D24F9}" type="pres">
      <dgm:prSet presAssocID="{49DC0CB2-DABC-47CC-BF2D-81AD9C425CE1}" presName="compNode" presStyleCnt="0"/>
      <dgm:spPr/>
    </dgm:pt>
    <dgm:pt modelId="{5BB94168-2E6D-44C4-9415-6860D03778D8}" type="pres">
      <dgm:prSet presAssocID="{49DC0CB2-DABC-47CC-BF2D-81AD9C425C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2394B2A-8614-4EF0-AA98-206E5B9BDCFE}" type="pres">
      <dgm:prSet presAssocID="{49DC0CB2-DABC-47CC-BF2D-81AD9C425CE1}" presName="iconSpace" presStyleCnt="0"/>
      <dgm:spPr/>
    </dgm:pt>
    <dgm:pt modelId="{E943EB23-21BE-43F5-85BB-A3A21B17C7F8}" type="pres">
      <dgm:prSet presAssocID="{49DC0CB2-DABC-47CC-BF2D-81AD9C425CE1}" presName="parTx" presStyleLbl="revTx" presStyleIdx="0" presStyleCnt="6">
        <dgm:presLayoutVars>
          <dgm:chMax val="0"/>
          <dgm:chPref val="0"/>
        </dgm:presLayoutVars>
      </dgm:prSet>
      <dgm:spPr/>
    </dgm:pt>
    <dgm:pt modelId="{0FC870DC-7647-4DAF-888A-A25EACC68F2B}" type="pres">
      <dgm:prSet presAssocID="{49DC0CB2-DABC-47CC-BF2D-81AD9C425CE1}" presName="txSpace" presStyleCnt="0"/>
      <dgm:spPr/>
    </dgm:pt>
    <dgm:pt modelId="{A70E4DAA-20A1-488E-96D6-D4015114AC3B}" type="pres">
      <dgm:prSet presAssocID="{49DC0CB2-DABC-47CC-BF2D-81AD9C425CE1}" presName="desTx" presStyleLbl="revTx" presStyleIdx="1" presStyleCnt="6">
        <dgm:presLayoutVars/>
      </dgm:prSet>
      <dgm:spPr/>
    </dgm:pt>
    <dgm:pt modelId="{320BFF3F-097D-4235-BAD6-EC90FFD10BAE}" type="pres">
      <dgm:prSet presAssocID="{B1D461E4-BE86-4028-AD99-AE53D5AF6D9D}" presName="sibTrans" presStyleCnt="0"/>
      <dgm:spPr/>
    </dgm:pt>
    <dgm:pt modelId="{7B77B125-F197-4470-880B-7B2F710943D7}" type="pres">
      <dgm:prSet presAssocID="{300D4B40-8A95-4AC9-8394-1076772E6045}" presName="compNode" presStyleCnt="0"/>
      <dgm:spPr/>
    </dgm:pt>
    <dgm:pt modelId="{45BC3338-FE88-46A8-9D81-102BFD6ED9DF}" type="pres">
      <dgm:prSet presAssocID="{300D4B40-8A95-4AC9-8394-1076772E60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65073B4-EF7B-4738-A1E0-830C35B5263A}" type="pres">
      <dgm:prSet presAssocID="{300D4B40-8A95-4AC9-8394-1076772E6045}" presName="iconSpace" presStyleCnt="0"/>
      <dgm:spPr/>
    </dgm:pt>
    <dgm:pt modelId="{95936EF3-61DA-4B07-9787-EC15E15B869C}" type="pres">
      <dgm:prSet presAssocID="{300D4B40-8A95-4AC9-8394-1076772E6045}" presName="parTx" presStyleLbl="revTx" presStyleIdx="2" presStyleCnt="6">
        <dgm:presLayoutVars>
          <dgm:chMax val="0"/>
          <dgm:chPref val="0"/>
        </dgm:presLayoutVars>
      </dgm:prSet>
      <dgm:spPr/>
    </dgm:pt>
    <dgm:pt modelId="{DF369FFD-4C86-4046-8DE3-23509C54E12B}" type="pres">
      <dgm:prSet presAssocID="{300D4B40-8A95-4AC9-8394-1076772E6045}" presName="txSpace" presStyleCnt="0"/>
      <dgm:spPr/>
    </dgm:pt>
    <dgm:pt modelId="{C95D0F5E-36F1-4D81-ABB4-673038D28D1B}" type="pres">
      <dgm:prSet presAssocID="{300D4B40-8A95-4AC9-8394-1076772E6045}" presName="desTx" presStyleLbl="revTx" presStyleIdx="3" presStyleCnt="6">
        <dgm:presLayoutVars/>
      </dgm:prSet>
      <dgm:spPr/>
    </dgm:pt>
    <dgm:pt modelId="{EF5B795A-A309-441E-BD73-8057BCA78816}" type="pres">
      <dgm:prSet presAssocID="{A8DBBD6B-829D-419D-BC46-6DE66786334A}" presName="sibTrans" presStyleCnt="0"/>
      <dgm:spPr/>
    </dgm:pt>
    <dgm:pt modelId="{1F397442-9B84-436C-B0BB-C47B6B7C5DE1}" type="pres">
      <dgm:prSet presAssocID="{DCEB2EFA-237F-4E9A-B24A-1907496A5F26}" presName="compNode" presStyleCnt="0"/>
      <dgm:spPr/>
    </dgm:pt>
    <dgm:pt modelId="{F34BD42D-7481-41AF-AF98-827285CEE14C}" type="pres">
      <dgm:prSet presAssocID="{DCEB2EFA-237F-4E9A-B24A-1907496A5F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학교 여자"/>
        </a:ext>
      </dgm:extLst>
    </dgm:pt>
    <dgm:pt modelId="{68C85082-31E8-4962-8703-E4D7410EB6F2}" type="pres">
      <dgm:prSet presAssocID="{DCEB2EFA-237F-4E9A-B24A-1907496A5F26}" presName="iconSpace" presStyleCnt="0"/>
      <dgm:spPr/>
    </dgm:pt>
    <dgm:pt modelId="{1320A2A3-8DBB-4EE3-A061-2290709C4C99}" type="pres">
      <dgm:prSet presAssocID="{DCEB2EFA-237F-4E9A-B24A-1907496A5F26}" presName="parTx" presStyleLbl="revTx" presStyleIdx="4" presStyleCnt="6">
        <dgm:presLayoutVars>
          <dgm:chMax val="0"/>
          <dgm:chPref val="0"/>
        </dgm:presLayoutVars>
      </dgm:prSet>
      <dgm:spPr/>
    </dgm:pt>
    <dgm:pt modelId="{808A4009-358B-4C0E-91FC-D99E61C3E1AB}" type="pres">
      <dgm:prSet presAssocID="{DCEB2EFA-237F-4E9A-B24A-1907496A5F26}" presName="txSpace" presStyleCnt="0"/>
      <dgm:spPr/>
    </dgm:pt>
    <dgm:pt modelId="{6F782B4A-CA93-4BE6-8C3F-90CBD6998F2F}" type="pres">
      <dgm:prSet presAssocID="{DCEB2EFA-237F-4E9A-B24A-1907496A5F26}" presName="desTx" presStyleLbl="revTx" presStyleIdx="5" presStyleCnt="6">
        <dgm:presLayoutVars/>
      </dgm:prSet>
      <dgm:spPr/>
    </dgm:pt>
  </dgm:ptLst>
  <dgm:cxnLst>
    <dgm:cxn modelId="{D2534801-718B-4A2D-BE15-998F7B8761D7}" type="presOf" srcId="{79055F13-CF81-44FA-8452-97775E47845B}" destId="{A70E4DAA-20A1-488E-96D6-D4015114AC3B}" srcOrd="0" destOrd="0" presId="urn:microsoft.com/office/officeart/2018/5/layout/CenteredIconLabelDescriptionList"/>
    <dgm:cxn modelId="{6F28A408-6638-44A3-AB58-3F7D78B5F914}" type="presOf" srcId="{9A23AA1F-2882-448B-B8A9-8062DEF965D7}" destId="{6F782B4A-CA93-4BE6-8C3F-90CBD6998F2F}" srcOrd="0" destOrd="0" presId="urn:microsoft.com/office/officeart/2018/5/layout/CenteredIconLabelDescriptionList"/>
    <dgm:cxn modelId="{7EAD452B-79FF-49EC-988B-76A0E9019526}" type="presOf" srcId="{1C83AA8C-6F8A-4167-B4E4-7FBFD461956E}" destId="{F438681A-CE5E-4C87-8D70-4DE2C042B5B9}" srcOrd="0" destOrd="0" presId="urn:microsoft.com/office/officeart/2018/5/layout/CenteredIconLabelDescriptionList"/>
    <dgm:cxn modelId="{1788CE40-9920-47AE-965F-63DB32393E47}" srcId="{1C83AA8C-6F8A-4167-B4E4-7FBFD461956E}" destId="{49DC0CB2-DABC-47CC-BF2D-81AD9C425CE1}" srcOrd="0" destOrd="0" parTransId="{450D376C-188A-4B19-9008-E8A703876BD0}" sibTransId="{B1D461E4-BE86-4028-AD99-AE53D5AF6D9D}"/>
    <dgm:cxn modelId="{72506E61-DA62-41B9-86E6-5E763DC5779B}" type="presOf" srcId="{F95C0DD0-6948-4294-86A1-7B1D4E7A2820}" destId="{C95D0F5E-36F1-4D81-ABB4-673038D28D1B}" srcOrd="0" destOrd="0" presId="urn:microsoft.com/office/officeart/2018/5/layout/CenteredIconLabelDescriptionList"/>
    <dgm:cxn modelId="{1102DE67-D0D2-420B-9BCB-5F3BBF0020D1}" srcId="{49DC0CB2-DABC-47CC-BF2D-81AD9C425CE1}" destId="{79055F13-CF81-44FA-8452-97775E47845B}" srcOrd="0" destOrd="0" parTransId="{9EB9483D-59C6-4A33-AB3D-D9742784933C}" sibTransId="{D5986D22-6F75-4524-A438-CA1BA5348483}"/>
    <dgm:cxn modelId="{2E62B06E-9E6D-4E8E-86FD-516C69E8E405}" srcId="{1C83AA8C-6F8A-4167-B4E4-7FBFD461956E}" destId="{DCEB2EFA-237F-4E9A-B24A-1907496A5F26}" srcOrd="2" destOrd="0" parTransId="{AB4D24AD-E585-4FD4-83BE-565EA0F78372}" sibTransId="{D7532875-2B22-4774-9516-EF2A25881837}"/>
    <dgm:cxn modelId="{13D51197-B41F-4E92-9A9F-98907B2F9184}" srcId="{DCEB2EFA-237F-4E9A-B24A-1907496A5F26}" destId="{9A23AA1F-2882-448B-B8A9-8062DEF965D7}" srcOrd="0" destOrd="0" parTransId="{63B5E2A4-B030-49BB-BA1C-526D25ADB055}" sibTransId="{FC66A00C-9ABC-4051-AA69-B077E0A0E9FA}"/>
    <dgm:cxn modelId="{D9F493B4-173E-4339-99C8-B6D17F5EF40D}" srcId="{300D4B40-8A95-4AC9-8394-1076772E6045}" destId="{F95C0DD0-6948-4294-86A1-7B1D4E7A2820}" srcOrd="0" destOrd="0" parTransId="{E2269F8B-EA24-4F56-A6E4-B501566BA10C}" sibTransId="{20139930-CC2C-4A00-BB25-919B6AA7ACBD}"/>
    <dgm:cxn modelId="{161F6CC2-F7B8-495C-A9A7-18880665A418}" type="presOf" srcId="{DCEB2EFA-237F-4E9A-B24A-1907496A5F26}" destId="{1320A2A3-8DBB-4EE3-A061-2290709C4C99}" srcOrd="0" destOrd="0" presId="urn:microsoft.com/office/officeart/2018/5/layout/CenteredIconLabelDescriptionList"/>
    <dgm:cxn modelId="{DD671FD7-020B-482F-9E92-ACF64CE85FD3}" type="presOf" srcId="{49DC0CB2-DABC-47CC-BF2D-81AD9C425CE1}" destId="{E943EB23-21BE-43F5-85BB-A3A21B17C7F8}" srcOrd="0" destOrd="0" presId="urn:microsoft.com/office/officeart/2018/5/layout/CenteredIconLabelDescriptionList"/>
    <dgm:cxn modelId="{74AF95F0-529F-48AD-885F-07FB9214ECD5}" type="presOf" srcId="{300D4B40-8A95-4AC9-8394-1076772E6045}" destId="{95936EF3-61DA-4B07-9787-EC15E15B869C}" srcOrd="0" destOrd="0" presId="urn:microsoft.com/office/officeart/2018/5/layout/CenteredIconLabelDescriptionList"/>
    <dgm:cxn modelId="{5A73C2FA-9DB1-45D0-AA41-5465E08CF397}" srcId="{1C83AA8C-6F8A-4167-B4E4-7FBFD461956E}" destId="{300D4B40-8A95-4AC9-8394-1076772E6045}" srcOrd="1" destOrd="0" parTransId="{29979D38-244A-40D9-8B11-8A4AE10211B8}" sibTransId="{A8DBBD6B-829D-419D-BC46-6DE66786334A}"/>
    <dgm:cxn modelId="{958013E7-1B59-4A13-90DD-C6276CD23DFE}" type="presParOf" srcId="{F438681A-CE5E-4C87-8D70-4DE2C042B5B9}" destId="{B777925F-548F-463C-A3AA-C3C3C02D24F9}" srcOrd="0" destOrd="0" presId="urn:microsoft.com/office/officeart/2018/5/layout/CenteredIconLabelDescriptionList"/>
    <dgm:cxn modelId="{02F9D729-10E7-42A1-A017-99586A5E0764}" type="presParOf" srcId="{B777925F-548F-463C-A3AA-C3C3C02D24F9}" destId="{5BB94168-2E6D-44C4-9415-6860D03778D8}" srcOrd="0" destOrd="0" presId="urn:microsoft.com/office/officeart/2018/5/layout/CenteredIconLabelDescriptionList"/>
    <dgm:cxn modelId="{DC3155CC-D6F0-4717-9670-DBBCB3EEACA0}" type="presParOf" srcId="{B777925F-548F-463C-A3AA-C3C3C02D24F9}" destId="{B2394B2A-8614-4EF0-AA98-206E5B9BDCFE}" srcOrd="1" destOrd="0" presId="urn:microsoft.com/office/officeart/2018/5/layout/CenteredIconLabelDescriptionList"/>
    <dgm:cxn modelId="{1ECA1B18-EAD2-48CA-A1EA-91FF96962E4C}" type="presParOf" srcId="{B777925F-548F-463C-A3AA-C3C3C02D24F9}" destId="{E943EB23-21BE-43F5-85BB-A3A21B17C7F8}" srcOrd="2" destOrd="0" presId="urn:microsoft.com/office/officeart/2018/5/layout/CenteredIconLabelDescriptionList"/>
    <dgm:cxn modelId="{5A986CC4-9CB8-4F9B-A5DD-78729CFC9D7D}" type="presParOf" srcId="{B777925F-548F-463C-A3AA-C3C3C02D24F9}" destId="{0FC870DC-7647-4DAF-888A-A25EACC68F2B}" srcOrd="3" destOrd="0" presId="urn:microsoft.com/office/officeart/2018/5/layout/CenteredIconLabelDescriptionList"/>
    <dgm:cxn modelId="{F96439B0-9314-4A25-BBA9-6AD8D90593F2}" type="presParOf" srcId="{B777925F-548F-463C-A3AA-C3C3C02D24F9}" destId="{A70E4DAA-20A1-488E-96D6-D4015114AC3B}" srcOrd="4" destOrd="0" presId="urn:microsoft.com/office/officeart/2018/5/layout/CenteredIconLabelDescriptionList"/>
    <dgm:cxn modelId="{D23E4297-C090-48A9-9445-3C807CB09D7E}" type="presParOf" srcId="{F438681A-CE5E-4C87-8D70-4DE2C042B5B9}" destId="{320BFF3F-097D-4235-BAD6-EC90FFD10BAE}" srcOrd="1" destOrd="0" presId="urn:microsoft.com/office/officeart/2018/5/layout/CenteredIconLabelDescriptionList"/>
    <dgm:cxn modelId="{CE9A27DD-53E6-4513-A2D0-B40966A8F187}" type="presParOf" srcId="{F438681A-CE5E-4C87-8D70-4DE2C042B5B9}" destId="{7B77B125-F197-4470-880B-7B2F710943D7}" srcOrd="2" destOrd="0" presId="urn:microsoft.com/office/officeart/2018/5/layout/CenteredIconLabelDescriptionList"/>
    <dgm:cxn modelId="{C57B2C82-7199-480D-8955-3F610DECFB9F}" type="presParOf" srcId="{7B77B125-F197-4470-880B-7B2F710943D7}" destId="{45BC3338-FE88-46A8-9D81-102BFD6ED9DF}" srcOrd="0" destOrd="0" presId="urn:microsoft.com/office/officeart/2018/5/layout/CenteredIconLabelDescriptionList"/>
    <dgm:cxn modelId="{71F4E266-CCC4-4965-B046-35E943CBC23A}" type="presParOf" srcId="{7B77B125-F197-4470-880B-7B2F710943D7}" destId="{565073B4-EF7B-4738-A1E0-830C35B5263A}" srcOrd="1" destOrd="0" presId="urn:microsoft.com/office/officeart/2018/5/layout/CenteredIconLabelDescriptionList"/>
    <dgm:cxn modelId="{F55FDE66-99D3-4BBC-8D8B-3E624302A5DD}" type="presParOf" srcId="{7B77B125-F197-4470-880B-7B2F710943D7}" destId="{95936EF3-61DA-4B07-9787-EC15E15B869C}" srcOrd="2" destOrd="0" presId="urn:microsoft.com/office/officeart/2018/5/layout/CenteredIconLabelDescriptionList"/>
    <dgm:cxn modelId="{E1B2C991-B5DB-4571-A95C-093DD56FBDB3}" type="presParOf" srcId="{7B77B125-F197-4470-880B-7B2F710943D7}" destId="{DF369FFD-4C86-4046-8DE3-23509C54E12B}" srcOrd="3" destOrd="0" presId="urn:microsoft.com/office/officeart/2018/5/layout/CenteredIconLabelDescriptionList"/>
    <dgm:cxn modelId="{826C34C9-5445-4923-BF44-86CD6E5E4219}" type="presParOf" srcId="{7B77B125-F197-4470-880B-7B2F710943D7}" destId="{C95D0F5E-36F1-4D81-ABB4-673038D28D1B}" srcOrd="4" destOrd="0" presId="urn:microsoft.com/office/officeart/2018/5/layout/CenteredIconLabelDescriptionList"/>
    <dgm:cxn modelId="{3FF30A80-FE5F-483E-8DA6-87264098890B}" type="presParOf" srcId="{F438681A-CE5E-4C87-8D70-4DE2C042B5B9}" destId="{EF5B795A-A309-441E-BD73-8057BCA78816}" srcOrd="3" destOrd="0" presId="urn:microsoft.com/office/officeart/2018/5/layout/CenteredIconLabelDescriptionList"/>
    <dgm:cxn modelId="{429357AE-BA27-4253-B458-25793AD4C4BC}" type="presParOf" srcId="{F438681A-CE5E-4C87-8D70-4DE2C042B5B9}" destId="{1F397442-9B84-436C-B0BB-C47B6B7C5DE1}" srcOrd="4" destOrd="0" presId="urn:microsoft.com/office/officeart/2018/5/layout/CenteredIconLabelDescriptionList"/>
    <dgm:cxn modelId="{1961158F-EBAC-4043-8C5F-C4ECA6013A66}" type="presParOf" srcId="{1F397442-9B84-436C-B0BB-C47B6B7C5DE1}" destId="{F34BD42D-7481-41AF-AF98-827285CEE14C}" srcOrd="0" destOrd="0" presId="urn:microsoft.com/office/officeart/2018/5/layout/CenteredIconLabelDescriptionList"/>
    <dgm:cxn modelId="{1970CC5E-7279-4B9B-BF17-1CD069B8C638}" type="presParOf" srcId="{1F397442-9B84-436C-B0BB-C47B6B7C5DE1}" destId="{68C85082-31E8-4962-8703-E4D7410EB6F2}" srcOrd="1" destOrd="0" presId="urn:microsoft.com/office/officeart/2018/5/layout/CenteredIconLabelDescriptionList"/>
    <dgm:cxn modelId="{C2ECF8A4-0E0D-4AC1-AB02-FA553629718A}" type="presParOf" srcId="{1F397442-9B84-436C-B0BB-C47B6B7C5DE1}" destId="{1320A2A3-8DBB-4EE3-A061-2290709C4C99}" srcOrd="2" destOrd="0" presId="urn:microsoft.com/office/officeart/2018/5/layout/CenteredIconLabelDescriptionList"/>
    <dgm:cxn modelId="{8016DDD2-7C77-42A8-93B5-784ED2EAED5E}" type="presParOf" srcId="{1F397442-9B84-436C-B0BB-C47B6B7C5DE1}" destId="{808A4009-358B-4C0E-91FC-D99E61C3E1AB}" srcOrd="3" destOrd="0" presId="urn:microsoft.com/office/officeart/2018/5/layout/CenteredIconLabelDescriptionList"/>
    <dgm:cxn modelId="{0532207C-5084-4FB7-A0F2-8E8B123521B5}" type="presParOf" srcId="{1F397442-9B84-436C-B0BB-C47B6B7C5DE1}" destId="{6F782B4A-CA93-4BE6-8C3F-90CBD6998F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2F02F-7C8D-44B1-BB06-BD1FF41FFA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F4C7531-FFF0-47D6-AFB9-66109BFB8AE3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커뮤니티 리더는 당장의 눈앞의 이익이나 자신의 목표만을 위해 혼자 공부하는 사람이 아님</a:t>
          </a:r>
          <a:r>
            <a:rPr lang="en-US" dirty="0"/>
            <a:t>. </a:t>
          </a:r>
        </a:p>
      </dgm:t>
    </dgm:pt>
    <dgm:pt modelId="{00EF347C-B1E7-463A-8C49-0BDE7A7A8F94}" type="parTrans" cxnId="{67602262-5EAE-4D5A-8C8A-10229851DC3E}">
      <dgm:prSet/>
      <dgm:spPr/>
      <dgm:t>
        <a:bodyPr/>
        <a:lstStyle/>
        <a:p>
          <a:endParaRPr lang="en-US"/>
        </a:p>
      </dgm:t>
    </dgm:pt>
    <dgm:pt modelId="{17B77E25-6B47-4614-A127-BEE9F9551D43}" type="sibTrans" cxnId="{67602262-5EAE-4D5A-8C8A-10229851DC3E}">
      <dgm:prSet/>
      <dgm:spPr/>
      <dgm:t>
        <a:bodyPr/>
        <a:lstStyle/>
        <a:p>
          <a:endParaRPr lang="en-US"/>
        </a:p>
      </dgm:t>
    </dgm:pt>
    <dgm:pt modelId="{797A705F-24DE-44DB-9EAC-7A37EB22EB2B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커뮤니티 리더는 커뮤니티가 다 같이 성장할 수 있는 방향으로 함께 공부하고 지식을 나누는 사람</a:t>
          </a:r>
          <a:r>
            <a:rPr lang="en-US"/>
            <a:t>. </a:t>
          </a:r>
        </a:p>
      </dgm:t>
    </dgm:pt>
    <dgm:pt modelId="{65250114-3AEC-4DF8-AFDC-971BB2489671}" type="parTrans" cxnId="{ED55B2D6-9AF2-4A9F-92D3-785C8A4680CF}">
      <dgm:prSet/>
      <dgm:spPr/>
      <dgm:t>
        <a:bodyPr/>
        <a:lstStyle/>
        <a:p>
          <a:endParaRPr lang="en-US"/>
        </a:p>
      </dgm:t>
    </dgm:pt>
    <dgm:pt modelId="{FA3D7854-FB4E-4D34-BE57-0DE489F4B148}" type="sibTrans" cxnId="{ED55B2D6-9AF2-4A9F-92D3-785C8A4680CF}">
      <dgm:prSet/>
      <dgm:spPr/>
      <dgm:t>
        <a:bodyPr/>
        <a:lstStyle/>
        <a:p>
          <a:endParaRPr lang="en-US"/>
        </a:p>
      </dgm:t>
    </dgm:pt>
    <dgm:pt modelId="{16090AD6-B6B9-4448-AC56-B542FC476BBF}" type="pres">
      <dgm:prSet presAssocID="{9FF2F02F-7C8D-44B1-BB06-BD1FF41FFA3C}" presName="root" presStyleCnt="0">
        <dgm:presLayoutVars>
          <dgm:dir/>
          <dgm:resizeHandles val="exact"/>
        </dgm:presLayoutVars>
      </dgm:prSet>
      <dgm:spPr/>
    </dgm:pt>
    <dgm:pt modelId="{0E223A3B-1E05-4CE9-B937-1322A31EC70C}" type="pres">
      <dgm:prSet presAssocID="{BF4C7531-FFF0-47D6-AFB9-66109BFB8AE3}" presName="compNode" presStyleCnt="0"/>
      <dgm:spPr/>
    </dgm:pt>
    <dgm:pt modelId="{8F67AC13-17F1-43BB-8367-8D9A66F44FEC}" type="pres">
      <dgm:prSet presAssocID="{BF4C7531-FFF0-47D6-AFB9-66109BFB8A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D7C5F6B-0788-42FA-9675-6F3F3AD4C1AB}" type="pres">
      <dgm:prSet presAssocID="{BF4C7531-FFF0-47D6-AFB9-66109BFB8AE3}" presName="spaceRect" presStyleCnt="0"/>
      <dgm:spPr/>
    </dgm:pt>
    <dgm:pt modelId="{C6F14078-E3AB-44A6-8ED8-B0845172264C}" type="pres">
      <dgm:prSet presAssocID="{BF4C7531-FFF0-47D6-AFB9-66109BFB8AE3}" presName="textRect" presStyleLbl="revTx" presStyleIdx="0" presStyleCnt="2">
        <dgm:presLayoutVars>
          <dgm:chMax val="1"/>
          <dgm:chPref val="1"/>
        </dgm:presLayoutVars>
      </dgm:prSet>
      <dgm:spPr/>
    </dgm:pt>
    <dgm:pt modelId="{8FF0E6F2-5B9F-4CE0-872C-D03C21A98702}" type="pres">
      <dgm:prSet presAssocID="{17B77E25-6B47-4614-A127-BEE9F9551D43}" presName="sibTrans" presStyleCnt="0"/>
      <dgm:spPr/>
    </dgm:pt>
    <dgm:pt modelId="{C9DA930A-C6B5-46D2-A36B-44AF05F7647C}" type="pres">
      <dgm:prSet presAssocID="{797A705F-24DE-44DB-9EAC-7A37EB22EB2B}" presName="compNode" presStyleCnt="0"/>
      <dgm:spPr/>
    </dgm:pt>
    <dgm:pt modelId="{AF5DC264-FE25-438F-AD34-F129A0C85CC7}" type="pres">
      <dgm:prSet presAssocID="{797A705F-24DE-44DB-9EAC-7A37EB22EB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C7197CC-5C97-49FE-9F10-27C35A6CD3CE}" type="pres">
      <dgm:prSet presAssocID="{797A705F-24DE-44DB-9EAC-7A37EB22EB2B}" presName="spaceRect" presStyleCnt="0"/>
      <dgm:spPr/>
    </dgm:pt>
    <dgm:pt modelId="{F5F8DBC4-9FB1-4F99-81EF-877FA9C5C6CA}" type="pres">
      <dgm:prSet presAssocID="{797A705F-24DE-44DB-9EAC-7A37EB22EB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17863B-53B9-4E1B-82EF-B96A442EBC56}" type="presOf" srcId="{797A705F-24DE-44DB-9EAC-7A37EB22EB2B}" destId="{F5F8DBC4-9FB1-4F99-81EF-877FA9C5C6CA}" srcOrd="0" destOrd="0" presId="urn:microsoft.com/office/officeart/2018/2/layout/IconLabelList"/>
    <dgm:cxn modelId="{67602262-5EAE-4D5A-8C8A-10229851DC3E}" srcId="{9FF2F02F-7C8D-44B1-BB06-BD1FF41FFA3C}" destId="{BF4C7531-FFF0-47D6-AFB9-66109BFB8AE3}" srcOrd="0" destOrd="0" parTransId="{00EF347C-B1E7-463A-8C49-0BDE7A7A8F94}" sibTransId="{17B77E25-6B47-4614-A127-BEE9F9551D43}"/>
    <dgm:cxn modelId="{BB68EE66-A44B-4FAD-9B32-E8444DCCD74C}" type="presOf" srcId="{9FF2F02F-7C8D-44B1-BB06-BD1FF41FFA3C}" destId="{16090AD6-B6B9-4448-AC56-B542FC476BBF}" srcOrd="0" destOrd="0" presId="urn:microsoft.com/office/officeart/2018/2/layout/IconLabelList"/>
    <dgm:cxn modelId="{46D175B2-0A5A-45F2-9D0A-710F09E96D59}" type="presOf" srcId="{BF4C7531-FFF0-47D6-AFB9-66109BFB8AE3}" destId="{C6F14078-E3AB-44A6-8ED8-B0845172264C}" srcOrd="0" destOrd="0" presId="urn:microsoft.com/office/officeart/2018/2/layout/IconLabelList"/>
    <dgm:cxn modelId="{ED55B2D6-9AF2-4A9F-92D3-785C8A4680CF}" srcId="{9FF2F02F-7C8D-44B1-BB06-BD1FF41FFA3C}" destId="{797A705F-24DE-44DB-9EAC-7A37EB22EB2B}" srcOrd="1" destOrd="0" parTransId="{65250114-3AEC-4DF8-AFDC-971BB2489671}" sibTransId="{FA3D7854-FB4E-4D34-BE57-0DE489F4B148}"/>
    <dgm:cxn modelId="{8E42009D-628B-441A-8235-08464D848D64}" type="presParOf" srcId="{16090AD6-B6B9-4448-AC56-B542FC476BBF}" destId="{0E223A3B-1E05-4CE9-B937-1322A31EC70C}" srcOrd="0" destOrd="0" presId="urn:microsoft.com/office/officeart/2018/2/layout/IconLabelList"/>
    <dgm:cxn modelId="{F6F050AA-15F7-488E-BBEA-0B64FCFCCA41}" type="presParOf" srcId="{0E223A3B-1E05-4CE9-B937-1322A31EC70C}" destId="{8F67AC13-17F1-43BB-8367-8D9A66F44FEC}" srcOrd="0" destOrd="0" presId="urn:microsoft.com/office/officeart/2018/2/layout/IconLabelList"/>
    <dgm:cxn modelId="{E9029F56-9A23-448A-82EF-1654C6805ECA}" type="presParOf" srcId="{0E223A3B-1E05-4CE9-B937-1322A31EC70C}" destId="{3D7C5F6B-0788-42FA-9675-6F3F3AD4C1AB}" srcOrd="1" destOrd="0" presId="urn:microsoft.com/office/officeart/2018/2/layout/IconLabelList"/>
    <dgm:cxn modelId="{75C78669-7DDA-46A1-A0B5-F6DEADDEB9E6}" type="presParOf" srcId="{0E223A3B-1E05-4CE9-B937-1322A31EC70C}" destId="{C6F14078-E3AB-44A6-8ED8-B0845172264C}" srcOrd="2" destOrd="0" presId="urn:microsoft.com/office/officeart/2018/2/layout/IconLabelList"/>
    <dgm:cxn modelId="{30085E13-16CA-4186-BB31-4835AC4203DD}" type="presParOf" srcId="{16090AD6-B6B9-4448-AC56-B542FC476BBF}" destId="{8FF0E6F2-5B9F-4CE0-872C-D03C21A98702}" srcOrd="1" destOrd="0" presId="urn:microsoft.com/office/officeart/2018/2/layout/IconLabelList"/>
    <dgm:cxn modelId="{52803F31-5BC6-4EAB-8F5D-C3923A0C6C1B}" type="presParOf" srcId="{16090AD6-B6B9-4448-AC56-B542FC476BBF}" destId="{C9DA930A-C6B5-46D2-A36B-44AF05F7647C}" srcOrd="2" destOrd="0" presId="urn:microsoft.com/office/officeart/2018/2/layout/IconLabelList"/>
    <dgm:cxn modelId="{226D3D1B-9E05-469E-B553-9CF89E24A240}" type="presParOf" srcId="{C9DA930A-C6B5-46D2-A36B-44AF05F7647C}" destId="{AF5DC264-FE25-438F-AD34-F129A0C85CC7}" srcOrd="0" destOrd="0" presId="urn:microsoft.com/office/officeart/2018/2/layout/IconLabelList"/>
    <dgm:cxn modelId="{A9168CE5-E73F-4E3E-8D70-655E64FD1AEF}" type="presParOf" srcId="{C9DA930A-C6B5-46D2-A36B-44AF05F7647C}" destId="{CC7197CC-5C97-49FE-9F10-27C35A6CD3CE}" srcOrd="1" destOrd="0" presId="urn:microsoft.com/office/officeart/2018/2/layout/IconLabelList"/>
    <dgm:cxn modelId="{FD72A6A2-B7A2-42BD-B190-325A160D44DA}" type="presParOf" srcId="{C9DA930A-C6B5-46D2-A36B-44AF05F7647C}" destId="{F5F8DBC4-9FB1-4F99-81EF-877FA9C5C6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94168-2E6D-44C4-9415-6860D03778D8}">
      <dsp:nvSpPr>
        <dsp:cNvPr id="0" name=""/>
        <dsp:cNvSpPr/>
      </dsp:nvSpPr>
      <dsp:spPr>
        <a:xfrm>
          <a:off x="1020487" y="47764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3EB23-21BE-43F5-85BB-A3A21B17C7F8}">
      <dsp:nvSpPr>
        <dsp:cNvPr id="0" name=""/>
        <dsp:cNvSpPr/>
      </dsp:nvSpPr>
      <dsp:spPr>
        <a:xfrm>
          <a:off x="393" y="17106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300" kern="1200"/>
            <a:t>정의 </a:t>
          </a:r>
        </a:p>
      </dsp:txBody>
      <dsp:txXfrm>
        <a:off x="393" y="1710609"/>
        <a:ext cx="3138750" cy="470812"/>
      </dsp:txXfrm>
    </dsp:sp>
    <dsp:sp modelId="{A70E4DAA-20A1-488E-96D6-D4015114AC3B}">
      <dsp:nvSpPr>
        <dsp:cNvPr id="0" name=""/>
        <dsp:cNvSpPr/>
      </dsp:nvSpPr>
      <dsp:spPr>
        <a:xfrm>
          <a:off x="393" y="2243936"/>
          <a:ext cx="3138750" cy="135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700" kern="1200" dirty="0"/>
            <a:t>여러 가지 방식으로 자발적으로 모인 사람들의</a:t>
          </a:r>
          <a:r>
            <a:rPr lang="en-US" altLang="ko-KR" sz="1700" kern="1200" dirty="0"/>
            <a:t> </a:t>
          </a:r>
          <a:r>
            <a:rPr lang="ko-KR" altLang="ko-KR" sz="1700" kern="1200" dirty="0"/>
            <a:t>집단</a:t>
          </a:r>
          <a:r>
            <a:rPr lang="en-US" altLang="ko-KR" sz="1700" kern="1200" dirty="0"/>
            <a:t>(</a:t>
          </a:r>
          <a:r>
            <a:rPr lang="ko-KR" altLang="en-US" sz="1700" kern="1200" dirty="0"/>
            <a:t>커뮤니티</a:t>
          </a:r>
          <a:r>
            <a:rPr lang="en-US" altLang="ko-KR" sz="1700" kern="1200" dirty="0"/>
            <a:t>)</a:t>
          </a:r>
          <a:r>
            <a:rPr lang="ko-KR" altLang="en-US" sz="1700" kern="1200" dirty="0"/>
            <a:t>을 </a:t>
          </a:r>
          <a:r>
            <a:rPr lang="ko-KR" altLang="ko-KR" sz="1700" kern="1200" dirty="0"/>
            <a:t> 이끄는 사람</a:t>
          </a:r>
          <a:endParaRPr lang="ko-KR" altLang="en-US" sz="1700" kern="1200" dirty="0"/>
        </a:p>
      </dsp:txBody>
      <dsp:txXfrm>
        <a:off x="393" y="2243936"/>
        <a:ext cx="3138750" cy="1359394"/>
      </dsp:txXfrm>
    </dsp:sp>
    <dsp:sp modelId="{45BC3338-FE88-46A8-9D81-102BFD6ED9DF}">
      <dsp:nvSpPr>
        <dsp:cNvPr id="0" name=""/>
        <dsp:cNvSpPr/>
      </dsp:nvSpPr>
      <dsp:spPr>
        <a:xfrm>
          <a:off x="4708518" y="47764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36EF3-61DA-4B07-9787-EC15E15B869C}">
      <dsp:nvSpPr>
        <dsp:cNvPr id="0" name=""/>
        <dsp:cNvSpPr/>
      </dsp:nvSpPr>
      <dsp:spPr>
        <a:xfrm>
          <a:off x="3688425" y="17106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300" kern="1200"/>
            <a:t>선출방법</a:t>
          </a:r>
          <a:r>
            <a:rPr lang="en-US" altLang="ko-KR" sz="2300" kern="1200"/>
            <a:t>1</a:t>
          </a:r>
          <a:endParaRPr lang="ko-KR" altLang="en-US" sz="2300" kern="1200"/>
        </a:p>
      </dsp:txBody>
      <dsp:txXfrm>
        <a:off x="3688425" y="1710609"/>
        <a:ext cx="3138750" cy="470812"/>
      </dsp:txXfrm>
    </dsp:sp>
    <dsp:sp modelId="{C95D0F5E-36F1-4D81-ABB4-673038D28D1B}">
      <dsp:nvSpPr>
        <dsp:cNvPr id="0" name=""/>
        <dsp:cNvSpPr/>
      </dsp:nvSpPr>
      <dsp:spPr>
        <a:xfrm>
          <a:off x="3688425" y="2243936"/>
          <a:ext cx="3138750" cy="135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700" kern="1200" dirty="0"/>
            <a:t>커뮤니티가 자발적으로 모인 집단이기 때문에 리더 또한 자연스럽게 선출되는 경향</a:t>
          </a:r>
          <a:endParaRPr lang="ko-KR" altLang="en-US" sz="1700" kern="1200" dirty="0"/>
        </a:p>
      </dsp:txBody>
      <dsp:txXfrm>
        <a:off x="3688425" y="2243936"/>
        <a:ext cx="3138750" cy="1359394"/>
      </dsp:txXfrm>
    </dsp:sp>
    <dsp:sp modelId="{F34BD42D-7481-41AF-AF98-827285CEE14C}">
      <dsp:nvSpPr>
        <dsp:cNvPr id="0" name=""/>
        <dsp:cNvSpPr/>
      </dsp:nvSpPr>
      <dsp:spPr>
        <a:xfrm>
          <a:off x="8396550" y="47764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0A2A3-8DBB-4EE3-A061-2290709C4C99}">
      <dsp:nvSpPr>
        <dsp:cNvPr id="0" name=""/>
        <dsp:cNvSpPr/>
      </dsp:nvSpPr>
      <dsp:spPr>
        <a:xfrm>
          <a:off x="7376456" y="17106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300" kern="1200"/>
            <a:t>선출방법</a:t>
          </a:r>
          <a:r>
            <a:rPr lang="en-US" altLang="ko-KR" sz="2300" kern="1200"/>
            <a:t>2</a:t>
          </a:r>
          <a:endParaRPr lang="ko-KR" altLang="en-US" sz="2300" kern="1200"/>
        </a:p>
      </dsp:txBody>
      <dsp:txXfrm>
        <a:off x="7376456" y="1710609"/>
        <a:ext cx="3138750" cy="470812"/>
      </dsp:txXfrm>
    </dsp:sp>
    <dsp:sp modelId="{6F782B4A-CA93-4BE6-8C3F-90CBD6998F2F}">
      <dsp:nvSpPr>
        <dsp:cNvPr id="0" name=""/>
        <dsp:cNvSpPr/>
      </dsp:nvSpPr>
      <dsp:spPr>
        <a:xfrm>
          <a:off x="7376456" y="2243936"/>
          <a:ext cx="3138750" cy="135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700" kern="1200" dirty="0"/>
            <a:t>더 많이 봉사하고 다른 사람보다 더 많이 공부하여 더 다양한 지식을 나누는 사람이 자연스럽게 리더가 </a:t>
          </a:r>
          <a:r>
            <a:rPr lang="ko-KR" altLang="en-US" sz="1700" kern="1200" dirty="0"/>
            <a:t>됨</a:t>
          </a:r>
          <a:r>
            <a:rPr lang="en-US" altLang="ko-KR" sz="1700" kern="1200" dirty="0"/>
            <a:t>. </a:t>
          </a:r>
          <a:endParaRPr lang="ko-KR" altLang="en-US" sz="1700" kern="1200" dirty="0"/>
        </a:p>
      </dsp:txBody>
      <dsp:txXfrm>
        <a:off x="7376456" y="2243936"/>
        <a:ext cx="3138750" cy="135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7AC13-17F1-43BB-8367-8D9A66F44FEC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4078-E3AB-44A6-8ED8-B0845172264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커뮤니티 리더는 당장의 눈앞의 이익이나 자신의 목표만을 위해 혼자 공부하는 사람이 아님</a:t>
          </a:r>
          <a:r>
            <a:rPr lang="en-US" sz="1500" kern="1200" dirty="0"/>
            <a:t>. </a:t>
          </a:r>
        </a:p>
      </dsp:txBody>
      <dsp:txXfrm>
        <a:off x="559800" y="3022743"/>
        <a:ext cx="4320000" cy="720000"/>
      </dsp:txXfrm>
    </dsp:sp>
    <dsp:sp modelId="{AF5DC264-FE25-438F-AD34-F129A0C85CC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8DBC4-9FB1-4F99-81EF-877FA9C5C6CA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커뮤니티 리더는 커뮤니티가 다 같이 성장할 수 있는 방향으로 함께 공부하고 지식을 나누는 사람</a:t>
          </a:r>
          <a:r>
            <a:rPr lang="en-US" sz="1500" kern="1200"/>
            <a:t>. 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A39A1-678A-4499-A027-5AEB1AF65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AC526E-92F7-4C59-BD11-72627CA0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E3152-AECC-4A43-9A83-7035BEC2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55CA2-80A5-4BDB-8059-64E97A25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5BDC6-2737-450C-9E87-B413DE8C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74F7F-B745-47E1-87F8-75149F76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4B32B-F345-4A5B-B9BE-92A54E1B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D9D4E-D7FF-43A9-82A2-26F8F01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97B1C-5841-4FDD-82F9-34498D2D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49A7E-B0B1-4AF1-8489-89C06287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A5071-B9DB-44DE-A30E-4899D080D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30176-8EB2-4C87-9C3E-9DCA2660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8D6E3-6495-4059-9962-0090C9FF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859A5-693B-47BB-840E-FBCCD625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09551-566D-4FDC-A291-2D67985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2D9CC-A286-4D8D-A171-47A0FEE0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9F8EC-5495-4EAC-9002-68023EB9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7E1BE-00CE-4290-B1CC-F6E1AA9B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EDDAC-A8CD-43C2-8F0F-C97695BA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0D5C6-585E-4DB6-9159-4698E3F8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7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0799E-4C6D-400A-94AC-6560F2C9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63C8D-9682-4AF5-9CC9-92EB15A4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DA58-82B0-4713-A20D-B30CBD3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948E8-81AC-419E-87BF-BD1143D0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16E8C-E3F2-43AF-88DA-806904B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5BB7B-A016-40C4-B9BC-19AC8C2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7258B-BAAB-4217-AD0B-8512BF332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4CFFE-179F-45F6-9EAF-B7D32A8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9AB9B-59BC-40BA-AB7D-4E6ED8D1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86FE9-AB87-48C3-A811-C0D021CD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86731-6216-4EB7-9C48-E0DB6F0F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4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4033-95C2-4101-A719-0FDB3DA4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D681-3C99-4A1C-80AC-68BF3F74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C2319-820D-4DEE-A019-2CBE873C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85022-DBB6-4A84-AB81-0B5151768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06771D-89B0-4054-AE02-7F9F8F045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6D43B1-433F-4562-B059-9A19D836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DE2E7-7988-40F8-A566-18A6B63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54A6B-1633-40A8-B8CD-FBC86E2B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FBCB-3593-4E61-A0E7-32B5823E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7E0522-DAC9-4BF4-84BE-BD9F97E8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8E287-1CFC-4E35-8B57-F2BE2A8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F64613-4AC8-48C2-8958-EC4F11F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04D0D-594C-45D4-9889-5C0FF8C4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8ED7F-983D-4934-B7C4-80D5C038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9430D7-44AC-416F-8C42-381EC7CD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F329C-E33A-415B-9630-43DB689B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EB2E9-7D10-4554-8BD2-7B4E7CE3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B9794-8048-4B98-8BBE-C769CBD63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FB864-7AF1-4BDB-AB3A-8BA9D07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6D9A3-42E9-411A-A518-FDE5DFDA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ECBFE-E2F7-4B7A-AA72-A78C4C9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7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2F86-E90A-46B9-B7AC-59E3A4E5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1FD052-09A2-4543-9151-33E449D4F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2B2B6-DA12-4191-8869-3A144266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297BC-A433-49E7-B90E-1BEDE2DB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11448-528D-4031-9AD2-0884EDC3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66E93-0BDF-439A-BB27-94B89913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4F0FD2-725B-49F7-8F86-F4B8054D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BEF5A-354E-47EE-925A-382C8FD0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BE213-58D4-458A-B5B8-11327EF66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8D99-CD65-47EF-AFDB-2A500FF8FCC7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22301-F35C-41FF-B09D-C6424B7B3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26330-EDC8-4CAC-AEAF-E15D9421A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F49B-D59F-4DF9-97B8-073963B58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esseliberty.com/2015/06/30/xaml-for-xamarin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AD59-4736-41A3-8072-CE299D1EF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4200"/>
              <a:t>홀로 성장하는 시대는 끝났다</a:t>
            </a:r>
            <a:r>
              <a:rPr lang="en-US" altLang="ko-KR" sz="4200"/>
              <a:t>. </a:t>
            </a:r>
            <a:endParaRPr lang="ko-KR" altLang="en-US" sz="4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4C8BA-5846-4D77-920C-31735ABF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000"/>
              <a:t>스펙과 학벌은 가고</a:t>
            </a:r>
            <a:r>
              <a:rPr lang="en-US" altLang="ko-KR" sz="2000"/>
              <a:t>, </a:t>
            </a:r>
            <a:br>
              <a:rPr lang="en-US" altLang="ko-KR" sz="2000"/>
            </a:br>
            <a:r>
              <a:rPr lang="ko-KR" altLang="en-US" sz="2000"/>
              <a:t>함께 성장하는 </a:t>
            </a:r>
            <a:br>
              <a:rPr lang="en-US" altLang="ko-KR" sz="2000"/>
            </a:br>
            <a:r>
              <a:rPr lang="ko-KR" altLang="en-US" sz="2000"/>
              <a:t>커뮤니티 리더십이 온다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232912-8B4E-4479-8DA9-CE24FF6E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7" b="1174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5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DBCC2-6CBF-4847-9317-9F7DEC1E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공통점</a:t>
            </a:r>
            <a:r>
              <a:rPr lang="en-US" altLang="ko-KR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래픽 4" descr="연결">
            <a:extLst>
              <a:ext uri="{FF2B5EF4-FFF2-40B4-BE49-F238E27FC236}">
                <a16:creationId xmlns:a16="http://schemas.microsoft.com/office/drawing/2014/main" id="{59E72084-543A-4FAC-B44E-0666E989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4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F9B80-DE08-46B3-852F-6C788F0A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Anxiety (</a:t>
            </a:r>
            <a:r>
              <a:rPr lang="ko-KR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불안</a:t>
            </a:r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144B366-194A-4D53-8D90-FEF7147F3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6" r="1425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4640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BC6F2-9446-4BD6-84D3-B19D9819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커뮤니티 리더</a:t>
            </a: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278BE3A-A8B4-43ED-8D75-CD665B011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1081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32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5906E-7D2E-4A10-A54E-A86004B9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커뮤니티 리더 특징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0039388-115B-4B84-A98F-B68E36896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673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1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5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75906E-7D2E-4A10-A54E-A86004B9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>
                <a:solidFill>
                  <a:srgbClr val="FFFFFF"/>
                </a:solidFill>
              </a:rPr>
              <a:t>커뮤니티 리더십</a:t>
            </a:r>
          </a:p>
        </p:txBody>
      </p:sp>
      <p:pic>
        <p:nvPicPr>
          <p:cNvPr id="5" name="그림 4" descr="실외, 일몰, 언덕, 남자이(가) 표시된 사진&#10;&#10;자동 생성된 설명">
            <a:extLst>
              <a:ext uri="{FF2B5EF4-FFF2-40B4-BE49-F238E27FC236}">
                <a16:creationId xmlns:a16="http://schemas.microsoft.com/office/drawing/2014/main" id="{B6CF2BE8-D737-4D22-947E-28F50538C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820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67D2A-0965-4C6A-9FC7-877D2502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 fontAlgn="base" latinLnBrk="0">
              <a:lnSpc>
                <a:spcPct val="150000"/>
              </a:lnSpc>
              <a:buNone/>
            </a:pPr>
            <a:r>
              <a:rPr lang="ko-KR" altLang="ko-KR" sz="2000" dirty="0">
                <a:solidFill>
                  <a:srgbClr val="FFFFFF"/>
                </a:solidFill>
              </a:rPr>
              <a:t>내가 알고 있는 지식</a:t>
            </a:r>
            <a:r>
              <a:rPr lang="ko-KR" altLang="en-US" sz="2000" dirty="0">
                <a:solidFill>
                  <a:srgbClr val="FFFFFF"/>
                </a:solidFill>
              </a:rPr>
              <a:t>과 경험</a:t>
            </a:r>
            <a:r>
              <a:rPr lang="ko-KR" altLang="ko-KR" sz="2000" dirty="0">
                <a:solidFill>
                  <a:srgbClr val="FFFFFF"/>
                </a:solidFill>
              </a:rPr>
              <a:t>을 최대한 널리 알</a:t>
            </a:r>
            <a:r>
              <a:rPr lang="ko-KR" altLang="en-US" sz="2000" dirty="0">
                <a:solidFill>
                  <a:srgbClr val="FFFFFF"/>
                </a:solidFill>
              </a:rPr>
              <a:t>리고 공동체의 성장을 도와</a:t>
            </a:r>
            <a:r>
              <a:rPr lang="en-US" altLang="ko-KR" sz="2000" dirty="0">
                <a:solidFill>
                  <a:srgbClr val="FFFFFF"/>
                </a:solidFill>
              </a:rPr>
              <a:t>,</a:t>
            </a:r>
            <a:r>
              <a:rPr lang="ko-KR" altLang="ko-KR" sz="2000" dirty="0">
                <a:solidFill>
                  <a:srgbClr val="FFFFFF"/>
                </a:solidFill>
              </a:rPr>
              <a:t> 사람들이 자발적으로 내 의견이나 정보에 귀 기울이게 만드는 능력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F739B-8458-4C76-84B1-64725D1EB2DD}"/>
              </a:ext>
            </a:extLst>
          </p:cNvPr>
          <p:cNvSpPr txBox="1"/>
          <p:nvPr/>
        </p:nvSpPr>
        <p:spPr>
          <a:xfrm>
            <a:off x="4153878" y="4229070"/>
            <a:ext cx="32319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jesseliberty.com/2015/06/30/xaml-for-xamar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639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FC36-E7FA-4BEE-AA25-547E2E8B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커뮤니리</a:t>
            </a:r>
            <a:r>
              <a:rPr lang="en-US" altLang="ko-KR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리더를 중용하면 일어나는 일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CF939-54D3-4B33-A74A-7CC85813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6" r="-2" b="1208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8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9F93-0056-4FFB-936F-AE397B2F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리더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C5030-D445-4DA6-BDE7-66039FFD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ko-KR" dirty="0"/>
              <a:t>여러 가지 방식으로 자발적으로 모인 사람들의</a:t>
            </a:r>
            <a:r>
              <a:rPr lang="en-US" altLang="ko-KR" dirty="0"/>
              <a:t> </a:t>
            </a:r>
            <a:r>
              <a:rPr lang="ko-KR" altLang="ko-KR" dirty="0"/>
              <a:t>집단</a:t>
            </a:r>
            <a:r>
              <a:rPr lang="en-US" altLang="ko-KR" dirty="0"/>
              <a:t>(</a:t>
            </a:r>
            <a:r>
              <a:rPr lang="ko-KR" altLang="en-US" dirty="0"/>
              <a:t>커뮤니티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ko-KR" dirty="0"/>
              <a:t> 이끄는 사람</a:t>
            </a:r>
            <a:endParaRPr lang="en-US" altLang="ko-KR" dirty="0"/>
          </a:p>
          <a:p>
            <a:r>
              <a:rPr lang="ko-KR" altLang="en-US" dirty="0"/>
              <a:t>선출방법</a:t>
            </a:r>
            <a:r>
              <a:rPr lang="en-US" altLang="ko-KR" dirty="0"/>
              <a:t>1: </a:t>
            </a:r>
            <a:r>
              <a:rPr lang="ko-KR" altLang="ko-KR" dirty="0"/>
              <a:t>커뮤니티가 자발적으로 모인 집단이기 때문에 리더 또한 자연스럽게 선출되는 경향</a:t>
            </a:r>
            <a:endParaRPr lang="en-US" altLang="ko-KR" dirty="0"/>
          </a:p>
          <a:p>
            <a:r>
              <a:rPr lang="ko-KR" altLang="en-US" dirty="0"/>
              <a:t>선출방법</a:t>
            </a:r>
            <a:r>
              <a:rPr lang="en-US" altLang="ko-KR" dirty="0"/>
              <a:t>2: </a:t>
            </a:r>
            <a:r>
              <a:rPr lang="ko-KR" altLang="ko-KR" dirty="0"/>
              <a:t>더 많이 봉사하고 다른 사람보다 더 많이 공부하여 더 다양한 지식을 나누는 사람이 자연스럽게 리더가 </a:t>
            </a:r>
            <a:r>
              <a:rPr lang="ko-KR" altLang="en-US" dirty="0"/>
              <a:t>됨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4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083C2301D8143B1A4B99C586C50AD" ma:contentTypeVersion="19" ma:contentTypeDescription="Create a new document." ma:contentTypeScope="" ma:versionID="ee03d708e54f910be8c31100d5570a00">
  <xsd:schema xmlns:xsd="http://www.w3.org/2001/XMLSchema" xmlns:xs="http://www.w3.org/2001/XMLSchema" xmlns:p="http://schemas.microsoft.com/office/2006/metadata/properties" xmlns:ns1="http://schemas.microsoft.com/sharepoint/v3" xmlns:ns3="bc02d2c8-c24a-43b0-b2b6-f638a4e4ed83" xmlns:ns4="2ed57913-9596-4586-a78f-e9e7df5b98be" targetNamespace="http://schemas.microsoft.com/office/2006/metadata/properties" ma:root="true" ma:fieldsID="4aa573fb5957154faf1304dc87170d4a" ns1:_="" ns3:_="" ns4:_="">
    <xsd:import namespace="http://schemas.microsoft.com/sharepoint/v3"/>
    <xsd:import namespace="bc02d2c8-c24a-43b0-b2b6-f638a4e4ed83"/>
    <xsd:import namespace="2ed57913-9596-4586-a78f-e9e7df5b98b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3:LastSharedByUser" minOccurs="0"/>
                <xsd:element ref="ns3:LastSharedByTime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2d2c8-c24a-43b0-b2b6-f638a4e4ed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6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57913-9596-4586-a78f-e9e7df5b9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2ed57913-9596-4586-a78f-e9e7df5b9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9FD7A8-1995-46CD-8B17-138E3BB24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02d2c8-c24a-43b0-b2b6-f638a4e4ed83"/>
    <ds:schemaRef ds:uri="2ed57913-9596-4586-a78f-e9e7df5b9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B79CA1-C1FB-4A28-B842-5683828F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C9C04-2788-4572-BD48-C9F369019BF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ed57913-9596-4586-a78f-e9e7df5b9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190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홀로 성장하는 시대는 끝났다. </vt:lpstr>
      <vt:lpstr>공통점?</vt:lpstr>
      <vt:lpstr>Anxiety (불안)</vt:lpstr>
      <vt:lpstr>커뮤니티 리더</vt:lpstr>
      <vt:lpstr>커뮤니티 리더 특징</vt:lpstr>
      <vt:lpstr>커뮤니티 리더십</vt:lpstr>
      <vt:lpstr>커뮤니리 리더를 중용하면 일어나는 일</vt:lpstr>
      <vt:lpstr>커뮤니티 리더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홀로 성장하는 시대는 끝났다. </dc:title>
  <dc:creator>Soyoung Lee</dc:creator>
  <cp:lastModifiedBy>Soyoung Lee</cp:lastModifiedBy>
  <cp:revision>1</cp:revision>
  <dcterms:created xsi:type="dcterms:W3CDTF">2019-10-19T04:11:11Z</dcterms:created>
  <dcterms:modified xsi:type="dcterms:W3CDTF">2019-10-19T04:21:46Z</dcterms:modified>
</cp:coreProperties>
</file>