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openxmlformats.org/package/2006/relationships/metadata/extended-properties" Target="docProps/app0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8ED01-D1DB-4060-B062-41E1C139441E}" v="1" dt="2020-03-25T18:00:51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presProps" Target="presProps.xml" /><Relationship Id="rId45" Type="http://schemas.microsoft.com/office/2015/10/relationships/revisionInfo" Target="revisionInfo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원 동식" userId="d5a29fc3a1fad902" providerId="LiveId" clId="{3B55209F-BF89-254C-9385-FF1038695DFF}"/>
    <pc:docChg chg="modSld">
      <pc:chgData name="원 동식" userId="d5a29fc3a1fad902" providerId="LiveId" clId="{3B55209F-BF89-254C-9385-FF1038695DFF}" dt="2020-03-26T03:10:54.776" v="7" actId="20577"/>
      <pc:docMkLst>
        <pc:docMk/>
      </pc:docMkLst>
      <pc:sldChg chg="modSp">
        <pc:chgData name="원 동식" userId="d5a29fc3a1fad902" providerId="LiveId" clId="{3B55209F-BF89-254C-9385-FF1038695DFF}" dt="2020-03-26T03:08:56.433" v="3" actId="20577"/>
        <pc:sldMkLst>
          <pc:docMk/>
          <pc:sldMk cId="0" sldId="272"/>
        </pc:sldMkLst>
        <pc:spChg chg="mod">
          <ac:chgData name="원 동식" userId="d5a29fc3a1fad902" providerId="LiveId" clId="{3B55209F-BF89-254C-9385-FF1038695DFF}" dt="2020-03-26T03:08:56.433" v="3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원 동식" userId="d5a29fc3a1fad902" providerId="LiveId" clId="{3B55209F-BF89-254C-9385-FF1038695DFF}" dt="2020-03-26T03:10:19.787" v="5" actId="20577"/>
        <pc:sldMkLst>
          <pc:docMk/>
          <pc:sldMk cId="0" sldId="275"/>
        </pc:sldMkLst>
        <pc:spChg chg="mod">
          <ac:chgData name="원 동식" userId="d5a29fc3a1fad902" providerId="LiveId" clId="{3B55209F-BF89-254C-9385-FF1038695DFF}" dt="2020-03-26T03:10:19.787" v="5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원 동식" userId="d5a29fc3a1fad902" providerId="LiveId" clId="{3B55209F-BF89-254C-9385-FF1038695DFF}" dt="2020-03-26T03:10:54.776" v="7" actId="20577"/>
        <pc:sldMkLst>
          <pc:docMk/>
          <pc:sldMk cId="0" sldId="279"/>
        </pc:sldMkLst>
        <pc:spChg chg="mod">
          <ac:chgData name="원 동식" userId="d5a29fc3a1fad902" providerId="LiveId" clId="{3B55209F-BF89-254C-9385-FF1038695DFF}" dt="2020-03-26T03:10:54.776" v="7" actId="20577"/>
          <ac:spMkLst>
            <pc:docMk/>
            <pc:sldMk cId="0" sldId="2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t>Andy Gordon (a high-profile young researcher in programming language theory)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Luca Cardelli (author of one of the first ML implementations and prolific researcher)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Simon Peyton Jones (a leading Haskell contributor)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Nick Benton (a theorist and initiator of MLj, discussed later)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Cedric Fournet (a core member of the OCaml team)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Sir Tony Hoare (world famous computer scientist)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Don Syme (the author of this paper; undergraduate student of early ML contributor Malcolm Newey in Australia; PhD student of Mike Gordon; with a background in functional programming, formal verification and Java)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F# 은 90년대 중반에 대두된 OOP 패러다임의 대항마로 소개됨.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Ionide is an organization which builds high quality, cross platform developer tools for F#. Our flagship project is Ionide-VSCode, which makes VSCode as a fully-fledged F# IDE.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Recently marked, 5 years anniversary.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6.xml" /><Relationship Id="rId3" Type="http://schemas.openxmlformats.org/officeDocument/2006/relationships/slide" Target="slide5.xml" /><Relationship Id="rId7" Type="http://schemas.openxmlformats.org/officeDocument/2006/relationships/slide" Target="slide34.xml" /><Relationship Id="rId2" Type="http://schemas.openxmlformats.org/officeDocument/2006/relationships/slide" Target="slide3.xml" /><Relationship Id="rId1" Type="http://schemas.openxmlformats.org/officeDocument/2006/relationships/slideLayout" Target="../slideLayouts/slideLayout2.xml" /><Relationship Id="rId6" Type="http://schemas.openxmlformats.org/officeDocument/2006/relationships/slide" Target="slide31.xml" /><Relationship Id="rId5" Type="http://schemas.openxmlformats.org/officeDocument/2006/relationships/slide" Target="slide26.xml" /><Relationship Id="rId4" Type="http://schemas.openxmlformats.org/officeDocument/2006/relationships/slide" Target="slide1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compositionalit" TargetMode="Externa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dev.kr" TargetMode="External" /><Relationship Id="rId2" Type="http://schemas.openxmlformats.org/officeDocument/2006/relationships/hyperlink" Target="https://www.facebook.com/groups/fsharpkorea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medium.com/@rkttu" TargetMode="Externa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.NET5 와 F# 5 그리고 해외 .NET 커뮤니티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@ Thursday .NET Live</a:t>
            </a:r>
            <a:br>
              <a:rPr dirty="0"/>
            </a:br>
            <a:br>
              <a:rPr dirty="0"/>
            </a:br>
            <a:r>
              <a:rPr dirty="0"/>
              <a:t>Hayden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March 26,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7"/>
    </mc:Choice>
    <mc:Fallback xmlns="">
      <p:transition spd="slow" advTm="120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Brief History of 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Year 1997</a:t>
            </a:r>
          </a:p>
          <a:p>
            <a:pPr lvl="2"/>
            <a:r>
              <a:t>In reponse to Java, Microsoft initiated internal projects that became .NET</a:t>
            </a:r>
          </a:p>
          <a:p>
            <a:pPr lvl="2"/>
            <a:r>
              <a:t>FP Researchers gathered at Microsoft Research, Cambridge UK</a:t>
            </a:r>
          </a:p>
          <a:p>
            <a:pPr lvl="3"/>
            <a:r>
              <a:t>Big Names: Andy Gordon, Luca Cardelli, Simon Peyton Jones, Nick Benton, Cedric Fournet, Sir Tony Hoare, Don Syme</a:t>
            </a:r>
          </a:p>
          <a:p>
            <a:pPr lvl="1"/>
            <a:r>
              <a:t>Initiation of</a:t>
            </a:r>
          </a:p>
          <a:p>
            <a:pPr lvl="2"/>
            <a:r>
              <a:t>1998: .NET Generics</a:t>
            </a:r>
          </a:p>
          <a:p>
            <a:pPr lvl="2"/>
            <a:r>
              <a:t>2002: F#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52"/>
    </mc:Choice>
    <mc:Fallback xmlns="">
      <p:transition spd="slow" advTm="875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Brief History of 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F# was one of the responses to OOP of the mid-1990s</a:t>
            </a:r>
          </a:p>
          <a:p>
            <a:pPr lvl="2"/>
            <a:r>
              <a:t>by the advocates of strongly-typed FP</a:t>
            </a:r>
          </a:p>
          <a:p>
            <a:pPr lvl="1"/>
            <a:r>
              <a:t>Three Eras</a:t>
            </a:r>
          </a:p>
          <a:p>
            <a:pPr lvl="2"/>
            <a:r>
              <a:t>F# 1.0 (2004-2007): Development of Core Features</a:t>
            </a:r>
          </a:p>
          <a:p>
            <a:pPr lvl="2"/>
            <a:r>
              <a:t>F# 2.0 (2007-2010): Productization of F# by Microsoft</a:t>
            </a:r>
          </a:p>
          <a:p>
            <a:pPr lvl="2"/>
            <a:r>
              <a:t>F# 3.0-4.5 (2010-present): Open-source, Cross-platform language</a:t>
            </a:r>
          </a:p>
          <a:p>
            <a:pPr lvl="1"/>
            <a:r>
              <a:t>For More Information, read </a:t>
            </a:r>
            <a:r>
              <a:rPr b="1"/>
              <a:t>The Early History of F#</a:t>
            </a:r>
            <a:r>
              <a:t> (https://fsharp.org/history/hopl-final/hopl-fsharp.pdf)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880"/>
    </mc:Choice>
    <mc:Fallback xmlns="">
      <p:transition spd="slow" advTm="16888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Get Started with F# (NOW!)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Go to Resources</a:t>
            </a:r>
          </a:p>
          <a:p>
            <a:pPr lvl="2"/>
            <a:r>
              <a:t>Microsoft Learn: https://dotnet.microsoft.com/languages/fsharp</a:t>
            </a:r>
          </a:p>
          <a:p>
            <a:pPr lvl="2"/>
            <a:r>
              <a:t>Microsoft Docs: https://docs.microsoft.com/dotnet/fsharp/</a:t>
            </a:r>
          </a:p>
          <a:p>
            <a:pPr lvl="1"/>
            <a:r>
              <a:t>Download and Install from .NET Core (https://dotnet.microsoft.com/download)</a:t>
            </a:r>
          </a:p>
          <a:p>
            <a:pPr lvl="1"/>
            <a:r>
              <a:t>Open notepad or any editor you like</a:t>
            </a:r>
          </a:p>
          <a:p>
            <a:pPr lvl="1"/>
            <a:r>
              <a:t>Type the following </a:t>
            </a:r>
            <a:r>
              <a:rPr>
                <a:latin typeface="Courier"/>
              </a:rPr>
              <a:t>printfn "Hello World!</a:t>
            </a:r>
          </a:p>
          <a:p>
            <a:pPr lvl="1"/>
            <a:r>
              <a:t>Save it as </a:t>
            </a:r>
            <a:r>
              <a:rPr>
                <a:latin typeface="Courier"/>
              </a:rPr>
              <a:t>script.fsx</a:t>
            </a:r>
          </a:p>
          <a:p>
            <a:pPr lvl="1"/>
            <a:r>
              <a:t>Run </a:t>
            </a:r>
            <a:r>
              <a:rPr>
                <a:latin typeface="Courier"/>
              </a:rPr>
              <a:t>dotnet fsi script.fsx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91"/>
    </mc:Choice>
    <mc:Fallback xmlns="">
      <p:transition spd="slow" advTm="8209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How to Stay Current with F#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10"/>
    </mc:Choice>
    <mc:Fallback xmlns="">
      <p:transition spd="slow" advTm="1251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Listen to the Community Leaders</a:t>
            </a:r>
          </a:p>
          <a:p>
            <a:pPr lvl="1"/>
            <a:r>
              <a:t>They are </a:t>
            </a:r>
            <a:r>
              <a:rPr i="1"/>
              <a:t>Very Loud on Social Media</a:t>
            </a:r>
          </a:p>
          <a:p>
            <a:pPr lvl="1"/>
            <a:r>
              <a:t>Check out Hackernews and Reddit for responses from community at large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34"/>
    </mc:Choice>
    <mc:Fallback xmlns="">
      <p:transition spd="slow" advTm="6873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Don Syme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The Person Who Designed F#</a:t>
            </a:r>
          </a:p>
          <a:p>
            <a:pPr lvl="1"/>
            <a:r>
              <a:t>Twitter: https://twitter.com/dsymetweets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6"/>
    </mc:Choice>
    <mc:Fallback xmlns="">
      <p:transition spd="slow" advTm="1854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mediadir/donsym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600200"/>
            <a:ext cx="496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Don Syme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8"/>
    </mc:Choice>
    <mc:Fallback xmlns="">
      <p:transition spd="slow" advTm="821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Scott Wlaschin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Have you heard https://fsharpforfunandprofit.com ?</a:t>
            </a:r>
          </a:p>
          <a:p>
            <a:pPr lvl="1"/>
            <a:r>
              <a:t>Author of </a:t>
            </a:r>
            <a:r>
              <a:rPr i="1"/>
              <a:t>Domain Modeling Made Functional</a:t>
            </a:r>
          </a:p>
          <a:p>
            <a:pPr lvl="1"/>
            <a:r>
              <a:t>Go Check Out </a:t>
            </a:r>
            <a:r>
              <a:rPr i="1"/>
              <a:t>All</a:t>
            </a:r>
            <a:r>
              <a:t> of His Presen</a:t>
            </a:r>
            <a:r>
              <a:rPr lang="en-US"/>
              <a:t>t</a:t>
            </a:r>
            <a:r>
              <a:t>ations and Podcasts</a:t>
            </a:r>
          </a:p>
          <a:p>
            <a:pPr lvl="1"/>
            <a:r>
              <a:t>Twitter: https://twitter.com/ScottWlaschin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55"/>
    </mc:Choice>
    <mc:Fallback xmlns="">
      <p:transition spd="slow" advTm="8165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Scott Wlaschin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Quotes</a:t>
            </a:r>
          </a:p>
          <a:p>
            <a:pPr lvl="2"/>
            <a:r>
              <a:rPr>
                <a:latin typeface="Courier"/>
              </a:rPr>
              <a:t>Learn as many languages as possible, especially if you are young</a:t>
            </a:r>
          </a:p>
          <a:p>
            <a:pPr lvl="2"/>
            <a:r>
              <a:rPr>
                <a:latin typeface="Courier"/>
              </a:rPr>
              <a:t>There are no technical problems, it's all human problem</a:t>
            </a:r>
          </a:p>
          <a:p>
            <a:pPr lvl="2"/>
            <a:r>
              <a:rPr>
                <a:latin typeface="Courier"/>
              </a:rPr>
              <a:t>It's about paradigm, not about a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40"/>
    </mc:Choice>
    <mc:Fallback xmlns="">
      <p:transition spd="slow" advTm="542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mediadir/scottwlaschi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Scott Wlaschin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"/>
    </mc:Choice>
    <mc:Fallback xmlns="">
      <p:transition spd="slow" advTm="25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Introduction</a:t>
            </a:r>
          </a:p>
          <a:p>
            <a:pPr lvl="1"/>
            <a:r>
              <a:rPr>
                <a:hlinkClick r:id="rId3" action="ppaction://hlinksldjump"/>
              </a:rPr>
              <a:t>.Net 5 and F#</a:t>
            </a:r>
          </a:p>
          <a:p>
            <a:pPr lvl="1"/>
            <a:r>
              <a:rPr>
                <a:hlinkClick r:id="rId4" action="ppaction://hlinksldjump"/>
              </a:rPr>
              <a:t>How to Stay Current with F#</a:t>
            </a:r>
          </a:p>
          <a:p>
            <a:pPr lvl="1"/>
            <a:r>
              <a:rPr>
                <a:hlinkClick r:id="rId5" action="ppaction://hlinksldjump"/>
              </a:rPr>
              <a:t>F# Related Resources</a:t>
            </a:r>
          </a:p>
          <a:p>
            <a:pPr lvl="1"/>
            <a:r>
              <a:rPr>
                <a:hlinkClick r:id="rId6" action="ppaction://hlinksldjump"/>
              </a:rPr>
              <a:t>Upcoming Event</a:t>
            </a:r>
          </a:p>
          <a:p>
            <a:pPr lvl="1"/>
            <a:r>
              <a:rPr>
                <a:hlinkClick r:id="rId7" action="ppaction://hlinksldjump"/>
              </a:rPr>
              <a:t>What’s Next?</a:t>
            </a:r>
          </a:p>
          <a:p>
            <a:pPr lvl="1"/>
            <a:r>
              <a:rPr>
                <a:hlinkClick r:id="rId8" action="ppaction://hlinksldjump"/>
              </a:rPr>
              <a:t>One More Thing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74"/>
    </mc:Choice>
    <mc:Fallback xmlns="">
      <p:transition spd="slow" advTm="3717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Krzysztof Cieślak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author and creat</a:t>
            </a:r>
            <a:r>
              <a:rPr lang="en-US"/>
              <a:t>o</a:t>
            </a:r>
            <a:r>
              <a:t>r of the Ionide Project (https://ionide.io/)</a:t>
            </a:r>
          </a:p>
          <a:p>
            <a:pPr lvl="1"/>
            <a:r>
              <a:t>발음: </a:t>
            </a:r>
            <a:r>
              <a:rPr i="1"/>
              <a:t>크리시토프 치에실랙</a:t>
            </a:r>
          </a:p>
          <a:p>
            <a:pPr lvl="1"/>
            <a:r>
              <a:t>Twitter: https://twitter.com/k_cieslak</a:t>
            </a:r>
          </a:p>
          <a:p>
            <a:pPr lvl="1"/>
            <a:r>
              <a:t>Twitch: https://www.twitch.tv/k_cieslak/videos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86"/>
    </mc:Choice>
    <mc:Fallback xmlns="">
      <p:transition spd="slow" advTm="6048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mediadir/cieslak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Krzysztof Cieślak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2"/>
    </mc:Choice>
    <mc:Fallback xmlns="">
      <p:transition spd="slow" advTm="248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Big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Dave Thomas</a:t>
            </a:r>
          </a:p>
          <a:p>
            <a:pPr lvl="2"/>
            <a:r>
              <a:t>Twitter: https://twitter.com/7sharp9_exhumed</a:t>
            </a:r>
          </a:p>
          <a:p>
            <a:pPr lvl="2"/>
            <a:r>
              <a:t>YouTube: https://www.youtube.com/user/Dethomas75/</a:t>
            </a:r>
          </a:p>
          <a:p>
            <a:pPr lvl="2"/>
            <a:r>
              <a:t>Twitch: https://www.twitch.tv/7sharp9_dev/videos</a:t>
            </a:r>
          </a:p>
          <a:p>
            <a:pPr lvl="1"/>
            <a:r>
              <a:t>Gareth Hubball</a:t>
            </a:r>
          </a:p>
          <a:p>
            <a:pPr lvl="2"/>
            <a:r>
              <a:t>Twitter: https://twitter.com/GarethHubball</a:t>
            </a:r>
          </a:p>
          <a:p>
            <a:pPr lvl="2"/>
            <a:r>
              <a:t>Twitch: https://www.twitch.tv/garethhubball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29"/>
    </mc:Choice>
    <mc:Fallback xmlns="">
      <p:transition spd="slow" advTm="1552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Big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Roman Sachse</a:t>
            </a:r>
          </a:p>
          <a:p>
            <a:pPr lvl="2"/>
            <a:r>
              <a:t>Twitter: https://twitter.com/R0MMSEN</a:t>
            </a:r>
          </a:p>
          <a:p>
            <a:pPr lvl="2"/>
            <a:r>
              <a:t>YouTube: https://www.youtube.com/channel/UCOX5DkLyqctM-wkOAU_mUpA</a:t>
            </a:r>
          </a:p>
          <a:p>
            <a:pPr lvl="1"/>
            <a:r>
              <a:t>Frank A. Krueger</a:t>
            </a:r>
          </a:p>
          <a:p>
            <a:pPr lvl="2"/>
            <a:r>
              <a:t>Twitter: https://twitter.com/praeclarum</a:t>
            </a:r>
          </a:p>
          <a:p>
            <a:pPr lvl="2"/>
            <a:r>
              <a:t>Personal: https://praeclarum.org/</a:t>
            </a:r>
          </a:p>
          <a:p>
            <a:pPr lvl="2"/>
            <a:r>
              <a:t>Podcast: https://www.mergeconflict.fm/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35"/>
    </mc:Choice>
    <mc:Fallback xmlns="">
      <p:transition spd="slow" advTm="4063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Who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Philip Carter</a:t>
            </a:r>
          </a:p>
          <a:p>
            <a:pPr lvl="2"/>
            <a:r>
              <a:t>.NET PM @ Microsoft</a:t>
            </a:r>
          </a:p>
          <a:p>
            <a:pPr lvl="2"/>
            <a:r>
              <a:t>Twitter: https://twitter.com/_cartermp</a:t>
            </a:r>
          </a:p>
          <a:p>
            <a:pPr lvl="2"/>
            <a:r>
              <a:t>Blog: https://devblogs.microsoft.com/dotnet/author/phcartmicrosoft-com/</a:t>
            </a:r>
          </a:p>
          <a:p>
            <a:pPr lvl="1"/>
            <a:r>
              <a:t>Mathias Brandewinder</a:t>
            </a:r>
          </a:p>
          <a:p>
            <a:pPr lvl="2"/>
            <a:r>
              <a:t>Economist turned Developer specia</a:t>
            </a:r>
            <a:r>
              <a:rPr lang="en-US"/>
              <a:t>i</a:t>
            </a:r>
            <a:r>
              <a:t>lized in Data Science</a:t>
            </a:r>
          </a:p>
          <a:p>
            <a:pPr lvl="2"/>
            <a:r>
              <a:t>Twitter: https://twitter.com/brandewinder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13"/>
    </mc:Choice>
    <mc:Fallback xmlns="">
      <p:transition spd="slow" advTm="4571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Who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Isaac Abraham</a:t>
            </a:r>
          </a:p>
          <a:p>
            <a:pPr lvl="2"/>
            <a:r>
              <a:t>F# MVP, Founder of </a:t>
            </a:r>
            <a:r>
              <a:rPr>
                <a:hlinkClick r:id="rId2"/>
              </a:rPr>
              <a:t>CompositionalIT</a:t>
            </a:r>
          </a:p>
          <a:p>
            <a:pPr lvl="2"/>
            <a:r>
              <a:t>Twitter: https://twitter.com/isaac_abraham</a:t>
            </a:r>
          </a:p>
          <a:p>
            <a:pPr lvl="2"/>
            <a:r>
              <a:t>Personal: cockneycoder.wordpress.com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61"/>
    </mc:Choice>
    <mc:Fallback xmlns="">
      <p:transition spd="slow" advTm="5356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F# Related Resources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"/>
    </mc:Choice>
    <mc:Fallback xmlns="">
      <p:transition spd="slow" advTm="117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many great community driven resources</a:t>
            </a:r>
          </a:p>
          <a:p>
            <a:pPr lvl="1"/>
            <a:r>
              <a:t>Videos</a:t>
            </a:r>
          </a:p>
          <a:p>
            <a:pPr lvl="1"/>
            <a:r>
              <a:t>Meetup</a:t>
            </a:r>
          </a:p>
          <a:p>
            <a:pPr lvl="1"/>
            <a:r>
              <a:t>Conferences</a:t>
            </a:r>
          </a:p>
          <a:p>
            <a:pPr lvl="1"/>
            <a:r>
              <a:t>Podcasts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09"/>
    </mc:Choice>
    <mc:Fallback xmlns="">
      <p:transition spd="slow" advTm="1210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F# Online</a:t>
            </a:r>
          </a:p>
          <a:p>
            <a:pPr lvl="1"/>
            <a:r>
              <a:t>Community for F#: https://www.youtube.com/channel/UCCQPh0mSMaVpRcKUeWPotSA/featured</a:t>
            </a:r>
          </a:p>
          <a:p>
            <a:pPr lvl="1"/>
            <a:r>
              <a:t>The Live Coders (.NET at Large)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29"/>
    </mc:Choice>
    <mc:Fallback xmlns="">
      <p:transition spd="slow" advTm="6572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NDC Conferences: https://twitter.com/NDC_Conferences, ndcconferences.com</a:t>
            </a:r>
          </a:p>
          <a:p>
            <a:pPr lvl="1"/>
            <a:r>
              <a:t>F# Europe: https://twitter.com/fsharp_eu, https://fsharp.eu</a:t>
            </a:r>
          </a:p>
          <a:p>
            <a:pPr lvl="1"/>
            <a:r>
              <a:t>Open Fhsarp: openfsharp.org</a:t>
            </a:r>
          </a:p>
          <a:p>
            <a:pPr lvl="1"/>
            <a:r>
              <a:t>Lambda Conf (FP in General): https://twitter.com/lambda_conf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02"/>
    </mc:Choice>
    <mc:Fallback xmlns="">
      <p:transition spd="slow" advTm="366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4"/>
    </mc:Choice>
    <mc:Fallback xmlns="">
      <p:transition spd="slow" advTm="708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Meetups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CaptionFsharp: https://capitolfsharp.org</a:t>
            </a:r>
          </a:p>
          <a:p>
            <a:pPr lvl="1"/>
            <a:r>
              <a:t>Southern Fried Fsharp: https://southernfriedfsharp.com</a:t>
            </a:r>
          </a:p>
          <a:p>
            <a:pPr lvl="1"/>
            <a:r>
              <a:t>Austin F#: https://t.co/WlsmDEcF49?amp=1</a:t>
            </a:r>
          </a:p>
          <a:p>
            <a:pPr lvl="1"/>
            <a:r>
              <a:t>Briston F#: https://t.co/jpXhyFFmLV?amp=1</a:t>
            </a:r>
          </a:p>
          <a:p>
            <a:pPr lvl="1"/>
            <a:r>
              <a:t>F# Seattle: https://twitter.com/FSharpSeattle</a:t>
            </a:r>
          </a:p>
          <a:p>
            <a:pPr lvl="1"/>
            <a:r>
              <a:t>And Many More…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50"/>
    </mc:Choice>
    <mc:Fallback xmlns="">
      <p:transition spd="slow" advTm="2045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Upcoming Event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6"/>
    </mc:Choice>
    <mc:Fallback xmlns="">
      <p:transition spd="slow" advTm="127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Live Coders Conference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Sign Up Page: https://www.subscribepage.com/lcc2020</a:t>
            </a:r>
          </a:p>
          <a:p>
            <a:pPr lvl="1"/>
            <a:r>
              <a:t>Twitter: https://twitter.com/thelivecoders</a:t>
            </a:r>
          </a:p>
          <a:p>
            <a:pPr lvl="1"/>
            <a:r>
              <a:t>Twitch: twitch.tv/team/livecoders</a:t>
            </a:r>
          </a:p>
          <a:p>
            <a:pPr lvl="1"/>
            <a:r>
              <a:t>GitHub: https://github.com/livecoders/home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1"/>
    </mc:Choice>
    <mc:Fallback xmlns="">
      <p:transition spd="slow" advTm="2179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mediadir/livecoder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7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The Live Coders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13"/>
    </mc:Choice>
    <mc:Fallback xmlns="">
      <p:transition spd="slow" advTm="1501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What’s Next?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1"/>
    </mc:Choice>
    <mc:Fallback xmlns="">
      <p:transition spd="slow" advTm="209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Personal Ambition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Twitch or YouTube Live F# Coding</a:t>
            </a:r>
          </a:p>
          <a:p>
            <a:pPr lvl="2"/>
            <a:r>
              <a:t>In depth study on the History of F#</a:t>
            </a:r>
          </a:p>
          <a:p>
            <a:pPr lvl="2"/>
            <a:r>
              <a:t>Serverless Computing</a:t>
            </a:r>
          </a:p>
          <a:p>
            <a:pPr lvl="2"/>
            <a:r>
              <a:t>Artificial Intelligence and Machine Learning</a:t>
            </a:r>
          </a:p>
          <a:p>
            <a:pPr lvl="2"/>
            <a:r>
              <a:t>Fullstack Web Apps</a:t>
            </a:r>
          </a:p>
          <a:p>
            <a:pPr lvl="1"/>
            <a:r>
              <a:t>ML.NET &amp; Q#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13"/>
    </mc:Choice>
    <mc:Fallback xmlns="">
      <p:transition spd="slow" advTm="10811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One More Thing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1"/>
    </mc:Choice>
    <mc:Fallback xmlns="">
      <p:transition spd="slow" advTm="604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Special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F# Korea</a:t>
            </a:r>
            <a:r>
              <a:t> and </a:t>
            </a:r>
            <a:r>
              <a:rPr>
                <a:hlinkClick r:id="rId3"/>
              </a:rPr>
              <a:t>.NET Dev KR</a:t>
            </a:r>
          </a:p>
          <a:p>
            <a:pPr lvl="1"/>
            <a:r>
              <a:rPr>
                <a:hlinkClick r:id="rId4"/>
              </a:rPr>
              <a:t>Microsoft MVP Jung Hyun Nam</a:t>
            </a:r>
          </a:p>
          <a:p>
            <a:pPr lvl="1"/>
            <a:r>
              <a:t>Markdown, Pandoc, Office 365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481"/>
    </mc:Choice>
    <mc:Fallback xmlns="">
      <p:transition spd="slow" advTm="90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Brought Me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My Story</a:t>
            </a:r>
          </a:p>
          <a:p>
            <a:pPr lvl="2"/>
            <a:r>
              <a:t>Early: Computer -&gt; VB -&gt; Dark Age</a:t>
            </a:r>
          </a:p>
          <a:p>
            <a:pPr lvl="2"/>
            <a:r>
              <a:t>Mid: College -&gt; Scheme -&gt; Not My Way!</a:t>
            </a:r>
          </a:p>
          <a:p>
            <a:pPr lvl="2"/>
            <a:r>
              <a:t>Present: Computer -&gt; PL Geek</a:t>
            </a:r>
          </a:p>
          <a:p>
            <a:pPr lvl="1"/>
            <a:r>
              <a:t>.NET5 and F#5</a:t>
            </a:r>
          </a:p>
          <a:p>
            <a:pPr lvl="2"/>
            <a:r>
              <a:t>Brief Coverage</a:t>
            </a:r>
          </a:p>
          <a:p>
            <a:pPr lvl="2"/>
            <a:r>
              <a:t>History</a:t>
            </a:r>
          </a:p>
          <a:p>
            <a:pPr lvl="2"/>
            <a:r>
              <a:t>Learning Resources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90"/>
    </mc:Choice>
    <mc:Fallback xmlns="">
      <p:transition spd="slow" advTm="1405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.Net 5 and F#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5"/>
    </mc:Choice>
    <mc:Fallback xmlns="">
      <p:transition spd="slow" advTm="32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.NET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Major Changes</a:t>
            </a:r>
          </a:p>
          <a:p>
            <a:pPr lvl="2"/>
            <a:r>
              <a:rPr i="1"/>
              <a:t>Single</a:t>
            </a:r>
            <a:r>
              <a:t> .NET: .NET Core + Xamarin</a:t>
            </a:r>
          </a:p>
          <a:p>
            <a:pPr lvl="3"/>
            <a:r>
              <a:t>Unified Libraries, toolset, SDK, and runtime</a:t>
            </a:r>
          </a:p>
          <a:p>
            <a:pPr lvl="2"/>
            <a:r>
              <a:t>Native Applications for Multiple Platforms</a:t>
            </a:r>
          </a:p>
          <a:p>
            <a:pPr lvl="2"/>
            <a:r>
              <a:t>Web Applications for Multiple Platforms</a:t>
            </a:r>
          </a:p>
          <a:p>
            <a:pPr lvl="2"/>
            <a:r>
              <a:t>Cloud Native Applications (single file &lt; 50 MB microservices )</a:t>
            </a:r>
          </a:p>
          <a:p>
            <a:pPr lvl="1"/>
            <a:r>
              <a:t>For More Info: https://devblogs.microsoft.com/dotnet/announcing-net-5-0-preview-1/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79"/>
    </mc:Choice>
    <mc:Fallback xmlns="">
      <p:transition spd="slow" advTm="609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F#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Summary: </a:t>
            </a:r>
            <a:r>
              <a:rPr i="1"/>
              <a:t>For Better Interactive and Analytical Programming</a:t>
            </a:r>
          </a:p>
          <a:p>
            <a:pPr lvl="1"/>
            <a:r>
              <a:t>Major Changes</a:t>
            </a:r>
          </a:p>
          <a:p>
            <a:pPr lvl="2"/>
            <a:r>
              <a:t>Package references for F# scripts</a:t>
            </a:r>
          </a:p>
          <a:p>
            <a:pPr lvl="2"/>
            <a:r>
              <a:t>Enhanced slicing</a:t>
            </a:r>
          </a:p>
          <a:p>
            <a:pPr lvl="2"/>
            <a:r>
              <a:t>The </a:t>
            </a:r>
            <a:r>
              <a:rPr>
                <a:latin typeface="Courier"/>
              </a:rPr>
              <a:t>nameof</a:t>
            </a:r>
            <a:r>
              <a:t> function</a:t>
            </a:r>
          </a:p>
          <a:p>
            <a:pPr lvl="2"/>
            <a:r>
              <a:t>Opening static classes</a:t>
            </a:r>
          </a:p>
          <a:p>
            <a:pPr lvl="2"/>
            <a:r>
              <a:t>Applicative computation 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979"/>
    </mc:Choice>
    <mc:Fallback xmlns="">
      <p:transition spd="slow" advTm="9097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F#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For More Info: https://devblogs.microsoft.com/dotnet/announcing-f-5-preview-1/</a:t>
            </a:r>
          </a:p>
          <a:p>
            <a:pPr lvl="1"/>
            <a:r>
              <a:t>F# 5.0 (preview) notebook: https://gist.github.com/cartermp/6b91c3561c6a5efca4288dca37c15edc</a:t>
            </a:r>
          </a:p>
          <a:p>
            <a:pPr lvl="1"/>
            <a:r>
              <a:t>F# 5 and .NET 5 (Philip Carter): https://www.slideshare.net/PhillipCarter6/fsharp-5southkoreameetup2020/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17"/>
    </mc:Choice>
    <mc:Fallback xmlns="">
      <p:transition spd="slow" advTm="303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Reasons that You Care about 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Welcoming and Vibrant Community</a:t>
            </a:r>
          </a:p>
          <a:p>
            <a:pPr lvl="2"/>
            <a:r>
              <a:t>F# Software Foundation: (https://fsharp.org/)</a:t>
            </a:r>
          </a:p>
          <a:p>
            <a:pPr lvl="2"/>
            <a:r>
              <a:t>F# Slack: Become a member of FSF (http://foundation.fsharp.org/join)</a:t>
            </a:r>
          </a:p>
          <a:p>
            <a:pPr lvl="1"/>
            <a:r>
              <a:t>Nice Frameworks</a:t>
            </a:r>
          </a:p>
          <a:p>
            <a:pPr lvl="2"/>
            <a:r>
              <a:t>Fable: F# to Javascript Transpiler (http://fable.io/)</a:t>
            </a:r>
          </a:p>
          <a:p>
            <a:pPr lvl="2"/>
            <a:r>
              <a:t>Find Out More in </a:t>
            </a:r>
            <a:r>
              <a:rPr>
                <a:latin typeface="Courier"/>
              </a:rPr>
              <a:t>Guides</a:t>
            </a:r>
            <a:r>
              <a:t> section at F# Software Foundation (https://fsharp.org/)</a:t>
            </a:r>
          </a:p>
          <a:p>
            <a:pPr lvl="1"/>
            <a:r>
              <a:t>Very Nice Interactive Programming</a:t>
            </a:r>
          </a:p>
          <a:p>
            <a:pPr lvl="2"/>
            <a:r>
              <a:t>Built-in interpreter support via </a:t>
            </a:r>
            <a:r>
              <a:rPr>
                <a:latin typeface="Courier"/>
              </a:rPr>
              <a:t>dotnet fsi</a:t>
            </a:r>
          </a:p>
          <a:p>
            <a:pPr lvl="2"/>
            <a:r>
              <a:t>Jupyter Support via </a:t>
            </a:r>
            <a:r>
              <a:rPr>
                <a:latin typeface="Courier"/>
              </a:rPr>
              <a:t>dotnet-try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439"/>
    </mc:Choice>
    <mc:Fallback xmlns="">
      <p:transition spd="slow" advTm="13443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Microsoft Office PowerPoint</Application>
  <PresentationFormat>화면 슬라이드 쇼(4:3)</PresentationFormat>
  <Paragraphs>193</Paragraphs>
  <Slides>37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Theme</vt:lpstr>
      <vt:lpstr>.NET5 와 F# 5 그리고 해외 .NET 커뮤니티</vt:lpstr>
      <vt:lpstr>Table of Contents</vt:lpstr>
      <vt:lpstr>Introduction</vt:lpstr>
      <vt:lpstr>What Brought Me Here</vt:lpstr>
      <vt:lpstr>.Net 5 and F#</vt:lpstr>
      <vt:lpstr>.NET 5</vt:lpstr>
      <vt:lpstr>F# 5</vt:lpstr>
      <vt:lpstr>F# 5</vt:lpstr>
      <vt:lpstr>Reasons that You Care about F#</vt:lpstr>
      <vt:lpstr>Brief History of F#</vt:lpstr>
      <vt:lpstr>Brief History of F#</vt:lpstr>
      <vt:lpstr>How to Get Started with F# (NOW!)</vt:lpstr>
      <vt:lpstr>How to Stay Current with F#</vt:lpstr>
      <vt:lpstr>PowerPoint 프레젠테이션</vt:lpstr>
      <vt:lpstr>Don Syme</vt:lpstr>
      <vt:lpstr>PowerPoint 프레젠테이션</vt:lpstr>
      <vt:lpstr>Scott Wlaschin</vt:lpstr>
      <vt:lpstr>Scott Wlaschin</vt:lpstr>
      <vt:lpstr>PowerPoint 프레젠테이션</vt:lpstr>
      <vt:lpstr>Krzysztof Cieślak</vt:lpstr>
      <vt:lpstr>PowerPoint 프레젠테이션</vt:lpstr>
      <vt:lpstr>Other Big Players</vt:lpstr>
      <vt:lpstr>Other Big Players</vt:lpstr>
      <vt:lpstr>Who Else?</vt:lpstr>
      <vt:lpstr>Who Else?</vt:lpstr>
      <vt:lpstr>F# Related Resources</vt:lpstr>
      <vt:lpstr>PowerPoint 프레젠테이션</vt:lpstr>
      <vt:lpstr>Videos</vt:lpstr>
      <vt:lpstr>Conferences</vt:lpstr>
      <vt:lpstr>Meetups</vt:lpstr>
      <vt:lpstr>Upcoming Event</vt:lpstr>
      <vt:lpstr>The Live Coders Conference</vt:lpstr>
      <vt:lpstr>PowerPoint 프레젠테이션</vt:lpstr>
      <vt:lpstr>What’s Next?</vt:lpstr>
      <vt:lpstr>Personal Ambition</vt:lpstr>
      <vt:lpstr>One More Thing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.NET5 와 F# 5 그리고 해외 .NET 커뮤니티</dc:title>
  <dc:subject>subject</dc:subject>
  <dc:creator>Hayden</dc:creator>
  <cp:keywords/>
  <dc:description>description</dc:description>
  <cp:lastModifiedBy>원 동식</cp:lastModifiedBy>
  <cp:revision>3</cp:revision>
  <dcterms:created xsi:type="dcterms:W3CDTF">2020-03-25T17:28:14Z</dcterms:created>
  <dcterms:modified xsi:type="dcterms:W3CDTF">2020-03-26T03:11:09Z</dcterms:modified>
  <cp:category>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abstract</vt:lpwstr>
  </property>
  <property fmtid="{D5CDD505-2E9C-101B-9397-08002B2CF9AE}" pid="3" name="allowframebreaks">
    <vt:lpwstr>True</vt:lpwstr>
  </property>
  <property fmtid="{D5CDD505-2E9C-101B-9397-08002B2CF9AE}" pid="4" name="date">
    <vt:lpwstr>March 26, 2020</vt:lpwstr>
  </property>
  <property fmtid="{D5CDD505-2E9C-101B-9397-08002B2CF9AE}" pid="5" name="dir">
    <vt:lpwstr/>
  </property>
  <property fmtid="{D5CDD505-2E9C-101B-9397-08002B2CF9AE}" pid="6" name="monofont">
    <vt:lpwstr>True</vt:lpwstr>
  </property>
  <property fmtid="{D5CDD505-2E9C-101B-9397-08002B2CF9AE}" pid="7" name="subtitle">
    <vt:lpwstr>@ Thursday .NET Live</vt:lpwstr>
  </property>
</Properties>
</file>