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1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9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8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0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660DC-1BCF-477C-BD91-12EA214910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2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E8F100-B7EB-711C-2777-DD1B5F792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54242"/>
              </p:ext>
            </p:extLst>
          </p:nvPr>
        </p:nvGraphicFramePr>
        <p:xfrm>
          <a:off x="376195" y="411183"/>
          <a:ext cx="112020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417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  <a:gridCol w="2240417">
                  <a:extLst>
                    <a:ext uri="{9D8B030D-6E8A-4147-A177-3AD203B41FA5}">
                      <a16:colId xmlns:a16="http://schemas.microsoft.com/office/drawing/2014/main" val="918450666"/>
                    </a:ext>
                  </a:extLst>
                </a:gridCol>
                <a:gridCol w="2240417">
                  <a:extLst>
                    <a:ext uri="{9D8B030D-6E8A-4147-A177-3AD203B41FA5}">
                      <a16:colId xmlns:a16="http://schemas.microsoft.com/office/drawing/2014/main" val="3000011065"/>
                    </a:ext>
                  </a:extLst>
                </a:gridCol>
                <a:gridCol w="2240417">
                  <a:extLst>
                    <a:ext uri="{9D8B030D-6E8A-4147-A177-3AD203B41FA5}">
                      <a16:colId xmlns:a16="http://schemas.microsoft.com/office/drawing/2014/main" val="1595816490"/>
                    </a:ext>
                  </a:extLst>
                </a:gridCol>
                <a:gridCol w="2240417">
                  <a:extLst>
                    <a:ext uri="{9D8B030D-6E8A-4147-A177-3AD203B41FA5}">
                      <a16:colId xmlns:a16="http://schemas.microsoft.com/office/drawing/2014/main" val="3658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Expenses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Savings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Budget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5906F9D-76A4-402D-7778-74D87883791C}"/>
              </a:ext>
            </a:extLst>
          </p:cNvPr>
          <p:cNvGrpSpPr/>
          <p:nvPr/>
        </p:nvGrpSpPr>
        <p:grpSpPr>
          <a:xfrm>
            <a:off x="349676" y="1768594"/>
            <a:ext cx="11492648" cy="2989987"/>
            <a:chOff x="494956" y="2081649"/>
            <a:chExt cx="11202087" cy="26947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682D5A-9A49-839F-028E-3FE039194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957" y="2081649"/>
              <a:ext cx="11202086" cy="26947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D4083F-F5C5-9A80-7A74-76B4EA4C83FC}"/>
                </a:ext>
              </a:extLst>
            </p:cNvPr>
            <p:cNvSpPr/>
            <p:nvPr/>
          </p:nvSpPr>
          <p:spPr>
            <a:xfrm>
              <a:off x="494956" y="2083920"/>
              <a:ext cx="1560181" cy="623944"/>
            </a:xfrm>
            <a:prstGeom prst="rect">
              <a:avLst/>
            </a:prstGeom>
            <a:solidFill>
              <a:srgbClr val="2125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3D74CD-889D-5D79-EAF1-9B2335CBF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89187"/>
              </p:ext>
            </p:extLst>
          </p:nvPr>
        </p:nvGraphicFramePr>
        <p:xfrm>
          <a:off x="5148200" y="1189588"/>
          <a:ext cx="15601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94">
                  <a:extLst>
                    <a:ext uri="{9D8B030D-6E8A-4147-A177-3AD203B41FA5}">
                      <a16:colId xmlns:a16="http://schemas.microsoft.com/office/drawing/2014/main" val="3164968454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346824642"/>
                    </a:ext>
                  </a:extLst>
                </a:gridCol>
                <a:gridCol w="311098">
                  <a:extLst>
                    <a:ext uri="{9D8B030D-6E8A-4147-A177-3AD203B41FA5}">
                      <a16:colId xmlns:a16="http://schemas.microsoft.com/office/drawing/2014/main" val="115222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&lt;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October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5649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1CF112C-7E19-8A92-1935-69F7169D4052}"/>
              </a:ext>
            </a:extLst>
          </p:cNvPr>
          <p:cNvSpPr txBox="1"/>
          <p:nvPr/>
        </p:nvSpPr>
        <p:spPr>
          <a:xfrm>
            <a:off x="4777841" y="178332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spent: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A36E1-0CD9-81A3-6B72-5D0379C63058}"/>
              </a:ext>
            </a:extLst>
          </p:cNvPr>
          <p:cNvSpPr txBox="1"/>
          <p:nvPr/>
        </p:nvSpPr>
        <p:spPr>
          <a:xfrm>
            <a:off x="6096000" y="1767938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$2,000.00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226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E8F100-B7EB-711C-2777-DD1B5F792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14927"/>
              </p:ext>
            </p:extLst>
          </p:nvPr>
        </p:nvGraphicFramePr>
        <p:xfrm>
          <a:off x="376195" y="411183"/>
          <a:ext cx="112020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417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  <a:gridCol w="2240417">
                  <a:extLst>
                    <a:ext uri="{9D8B030D-6E8A-4147-A177-3AD203B41FA5}">
                      <a16:colId xmlns:a16="http://schemas.microsoft.com/office/drawing/2014/main" val="918450666"/>
                    </a:ext>
                  </a:extLst>
                </a:gridCol>
                <a:gridCol w="2240417">
                  <a:extLst>
                    <a:ext uri="{9D8B030D-6E8A-4147-A177-3AD203B41FA5}">
                      <a16:colId xmlns:a16="http://schemas.microsoft.com/office/drawing/2014/main" val="3000011065"/>
                    </a:ext>
                  </a:extLst>
                </a:gridCol>
                <a:gridCol w="2240417">
                  <a:extLst>
                    <a:ext uri="{9D8B030D-6E8A-4147-A177-3AD203B41FA5}">
                      <a16:colId xmlns:a16="http://schemas.microsoft.com/office/drawing/2014/main" val="1595816490"/>
                    </a:ext>
                  </a:extLst>
                </a:gridCol>
                <a:gridCol w="2240417">
                  <a:extLst>
                    <a:ext uri="{9D8B030D-6E8A-4147-A177-3AD203B41FA5}">
                      <a16:colId xmlns:a16="http://schemas.microsoft.com/office/drawing/2014/main" val="3658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Expenses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Savings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Budget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7817E4-2C9E-F0E7-8AD1-B88F00C98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44969"/>
              </p:ext>
            </p:extLst>
          </p:nvPr>
        </p:nvGraphicFramePr>
        <p:xfrm>
          <a:off x="945475" y="2606936"/>
          <a:ext cx="9941264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85316">
                  <a:extLst>
                    <a:ext uri="{9D8B030D-6E8A-4147-A177-3AD203B41FA5}">
                      <a16:colId xmlns:a16="http://schemas.microsoft.com/office/drawing/2014/main" val="3249489564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138114118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3489086391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3808629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Spent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3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For the future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$200.00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6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Unexpected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$1,000.00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$400.00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$1,000.00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6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For Christmas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$1,300.00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$1,300.00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Loans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6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87702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E8C579-7494-6A2F-2E22-0B45FBF4DA55}"/>
              </a:ext>
            </a:extLst>
          </p:cNvPr>
          <p:cNvSpPr/>
          <p:nvPr/>
        </p:nvSpPr>
        <p:spPr>
          <a:xfrm>
            <a:off x="945475" y="5131398"/>
            <a:ext cx="1582572" cy="4733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Saving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324B-5B8B-30C6-FFEF-21DA89C8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2973242"/>
            <a:ext cx="384575" cy="370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20867-97AB-3CE3-46D4-1C1DAD23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3348616"/>
            <a:ext cx="384575" cy="370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F2212-91CA-8F10-7922-8391CB2E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3719456"/>
            <a:ext cx="384575" cy="370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A1B897-A7C9-E38B-51BF-6D43E203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4102680"/>
            <a:ext cx="384575" cy="370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3BD9D-1630-F5AA-B7EA-06E6635A217B}"/>
              </a:ext>
            </a:extLst>
          </p:cNvPr>
          <p:cNvSpPr txBox="1"/>
          <p:nvPr/>
        </p:nvSpPr>
        <p:spPr>
          <a:xfrm>
            <a:off x="4777841" y="1783327"/>
            <a:ext cx="128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saved: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4D729-2950-2EB3-D5DD-3EACA9153B02}"/>
              </a:ext>
            </a:extLst>
          </p:cNvPr>
          <p:cNvSpPr txBox="1"/>
          <p:nvPr/>
        </p:nvSpPr>
        <p:spPr>
          <a:xfrm>
            <a:off x="6096000" y="1767938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$2,000.00</a:t>
            </a:r>
            <a:endParaRPr lang="en-US" sz="20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BE4FB13-3C44-110B-DC63-105127289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1690"/>
              </p:ext>
            </p:extLst>
          </p:nvPr>
        </p:nvGraphicFramePr>
        <p:xfrm>
          <a:off x="5148200" y="1189588"/>
          <a:ext cx="15601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94">
                  <a:extLst>
                    <a:ext uri="{9D8B030D-6E8A-4147-A177-3AD203B41FA5}">
                      <a16:colId xmlns:a16="http://schemas.microsoft.com/office/drawing/2014/main" val="3164968454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346824642"/>
                    </a:ext>
                  </a:extLst>
                </a:gridCol>
                <a:gridCol w="311098">
                  <a:extLst>
                    <a:ext uri="{9D8B030D-6E8A-4147-A177-3AD203B41FA5}">
                      <a16:colId xmlns:a16="http://schemas.microsoft.com/office/drawing/2014/main" val="115222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&lt;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October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5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3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68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Maldonado, Daniel</dc:creator>
  <cp:lastModifiedBy>Maldonado, Daniel</cp:lastModifiedBy>
  <cp:revision>1</cp:revision>
  <dcterms:created xsi:type="dcterms:W3CDTF">2023-10-12T04:18:59Z</dcterms:created>
  <dcterms:modified xsi:type="dcterms:W3CDTF">2023-10-12T05:01:45Z</dcterms:modified>
</cp:coreProperties>
</file>