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3_E0944524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2" r:id="rId5"/>
    <p:sldId id="259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482621A-8E93-2DF6-0AD5-8249CB44BF2C}" name="Maldonado, Daniel" initials="DM" userId="S::daniel.maldonado@aspentech.com::208bc5cf-4c7f-40de-aa5f-36b84b85f9f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52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F8EDFF-8D22-436F-92E2-C640653DB82F}" v="64" dt="2023-10-12T17:26:48.7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donado, Daniel" userId="208bc5cf-4c7f-40de-aa5f-36b84b85f9f4" providerId="ADAL" clId="{D4F8EDFF-8D22-436F-92E2-C640653DB82F}"/>
    <pc:docChg chg="undo custSel addSld delSld modSld sldOrd">
      <pc:chgData name="Maldonado, Daniel" userId="208bc5cf-4c7f-40de-aa5f-36b84b85f9f4" providerId="ADAL" clId="{D4F8EDFF-8D22-436F-92E2-C640653DB82F}" dt="2023-10-12T17:30:04.966" v="1207" actId="20577"/>
      <pc:docMkLst>
        <pc:docMk/>
      </pc:docMkLst>
      <pc:sldChg chg="modSp mod">
        <pc:chgData name="Maldonado, Daniel" userId="208bc5cf-4c7f-40de-aa5f-36b84b85f9f4" providerId="ADAL" clId="{D4F8EDFF-8D22-436F-92E2-C640653DB82F}" dt="2023-10-12T17:22:07.453" v="1013" actId="790"/>
        <pc:sldMkLst>
          <pc:docMk/>
          <pc:sldMk cId="1392269314" sldId="256"/>
        </pc:sldMkLst>
        <pc:graphicFrameChg chg="mod modGraphic">
          <ac:chgData name="Maldonado, Daniel" userId="208bc5cf-4c7f-40de-aa5f-36b84b85f9f4" providerId="ADAL" clId="{D4F8EDFF-8D22-436F-92E2-C640653DB82F}" dt="2023-10-12T17:22:07.453" v="1013" actId="790"/>
          <ac:graphicFrameMkLst>
            <pc:docMk/>
            <pc:sldMk cId="1392269314" sldId="256"/>
            <ac:graphicFrameMk id="6" creationId="{4CE8F100-B7EB-711C-2777-DD1B5F7925FC}"/>
          </ac:graphicFrameMkLst>
        </pc:graphicFrameChg>
        <pc:graphicFrameChg chg="mod modGraphic">
          <ac:chgData name="Maldonado, Daniel" userId="208bc5cf-4c7f-40de-aa5f-36b84b85f9f4" providerId="ADAL" clId="{D4F8EDFF-8D22-436F-92E2-C640653DB82F}" dt="2023-10-12T15:37:51.200" v="22"/>
          <ac:graphicFrameMkLst>
            <pc:docMk/>
            <pc:sldMk cId="1392269314" sldId="256"/>
            <ac:graphicFrameMk id="10" creationId="{103D74CD-889D-5D79-EAF1-9B2335CBF192}"/>
          </ac:graphicFrameMkLst>
        </pc:graphicFrameChg>
      </pc:sldChg>
      <pc:sldChg chg="addSp delSp modSp mod">
        <pc:chgData name="Maldonado, Daniel" userId="208bc5cf-4c7f-40de-aa5f-36b84b85f9f4" providerId="ADAL" clId="{D4F8EDFF-8D22-436F-92E2-C640653DB82F}" dt="2023-10-12T16:57:57.122" v="798" actId="1076"/>
        <pc:sldMkLst>
          <pc:docMk/>
          <pc:sldMk cId="2217030426" sldId="257"/>
        </pc:sldMkLst>
        <pc:spChg chg="mod">
          <ac:chgData name="Maldonado, Daniel" userId="208bc5cf-4c7f-40de-aa5f-36b84b85f9f4" providerId="ADAL" clId="{D4F8EDFF-8D22-436F-92E2-C640653DB82F}" dt="2023-10-12T16:57:57.122" v="798" actId="1076"/>
          <ac:spMkLst>
            <pc:docMk/>
            <pc:sldMk cId="2217030426" sldId="257"/>
            <ac:spMk id="3" creationId="{2CE8C579-7494-6A2F-2E22-0B45FBF4DA55}"/>
          </ac:spMkLst>
        </pc:spChg>
        <pc:spChg chg="add del mod">
          <ac:chgData name="Maldonado, Daniel" userId="208bc5cf-4c7f-40de-aa5f-36b84b85f9f4" providerId="ADAL" clId="{D4F8EDFF-8D22-436F-92E2-C640653DB82F}" dt="2023-10-12T15:42:42.248" v="46" actId="478"/>
          <ac:spMkLst>
            <pc:docMk/>
            <pc:sldMk cId="2217030426" sldId="257"/>
            <ac:spMk id="13" creationId="{A4B581E7-DECD-196B-4C70-2E4A0C2FF40B}"/>
          </ac:spMkLst>
        </pc:spChg>
        <pc:spChg chg="add del mod">
          <ac:chgData name="Maldonado, Daniel" userId="208bc5cf-4c7f-40de-aa5f-36b84b85f9f4" providerId="ADAL" clId="{D4F8EDFF-8D22-436F-92E2-C640653DB82F}" dt="2023-10-12T16:24:38.356" v="276" actId="478"/>
          <ac:spMkLst>
            <pc:docMk/>
            <pc:sldMk cId="2217030426" sldId="257"/>
            <ac:spMk id="14" creationId="{A0AF4D34-91C6-C6F0-6F66-B78468CF3F4D}"/>
          </ac:spMkLst>
        </pc:spChg>
        <pc:spChg chg="add del mod">
          <ac:chgData name="Maldonado, Daniel" userId="208bc5cf-4c7f-40de-aa5f-36b84b85f9f4" providerId="ADAL" clId="{D4F8EDFF-8D22-436F-92E2-C640653DB82F}" dt="2023-10-12T16:24:39.213" v="277" actId="478"/>
          <ac:spMkLst>
            <pc:docMk/>
            <pc:sldMk cId="2217030426" sldId="257"/>
            <ac:spMk id="15" creationId="{7F387BB9-F9F6-9A0A-E37D-510C2653C4BD}"/>
          </ac:spMkLst>
        </pc:spChg>
        <pc:spChg chg="add del mod">
          <ac:chgData name="Maldonado, Daniel" userId="208bc5cf-4c7f-40de-aa5f-36b84b85f9f4" providerId="ADAL" clId="{D4F8EDFF-8D22-436F-92E2-C640653DB82F}" dt="2023-10-12T16:24:40.243" v="278" actId="478"/>
          <ac:spMkLst>
            <pc:docMk/>
            <pc:sldMk cId="2217030426" sldId="257"/>
            <ac:spMk id="16" creationId="{D1F4C7CE-D093-DA96-E6AC-C8EB0BAA53E5}"/>
          </ac:spMkLst>
        </pc:spChg>
        <pc:spChg chg="add del mod">
          <ac:chgData name="Maldonado, Daniel" userId="208bc5cf-4c7f-40de-aa5f-36b84b85f9f4" providerId="ADAL" clId="{D4F8EDFF-8D22-436F-92E2-C640653DB82F}" dt="2023-10-12T16:24:41.587" v="279" actId="478"/>
          <ac:spMkLst>
            <pc:docMk/>
            <pc:sldMk cId="2217030426" sldId="257"/>
            <ac:spMk id="17" creationId="{D8E568D2-CE54-57AA-4A11-DD2F8EBACAEC}"/>
          </ac:spMkLst>
        </pc:spChg>
        <pc:graphicFrameChg chg="modGraphic">
          <ac:chgData name="Maldonado, Daniel" userId="208bc5cf-4c7f-40de-aa5f-36b84b85f9f4" providerId="ADAL" clId="{D4F8EDFF-8D22-436F-92E2-C640653DB82F}" dt="2023-10-12T16:57:53.284" v="796" actId="2165"/>
          <ac:graphicFrameMkLst>
            <pc:docMk/>
            <pc:sldMk cId="2217030426" sldId="257"/>
            <ac:graphicFrameMk id="2" creationId="{387817E4-2C9E-F0E7-8AD1-B88F00C98E9D}"/>
          </ac:graphicFrameMkLst>
        </pc:graphicFrameChg>
        <pc:graphicFrameChg chg="del">
          <ac:chgData name="Maldonado, Daniel" userId="208bc5cf-4c7f-40de-aa5f-36b84b85f9f4" providerId="ADAL" clId="{D4F8EDFF-8D22-436F-92E2-C640653DB82F}" dt="2023-10-12T16:31:15.987" v="296" actId="478"/>
          <ac:graphicFrameMkLst>
            <pc:docMk/>
            <pc:sldMk cId="2217030426" sldId="257"/>
            <ac:graphicFrameMk id="6" creationId="{4CE8F100-B7EB-711C-2777-DD1B5F7925FC}"/>
          </ac:graphicFrameMkLst>
        </pc:graphicFrameChg>
        <pc:graphicFrameChg chg="del">
          <ac:chgData name="Maldonado, Daniel" userId="208bc5cf-4c7f-40de-aa5f-36b84b85f9f4" providerId="ADAL" clId="{D4F8EDFF-8D22-436F-92E2-C640653DB82F}" dt="2023-10-12T15:37:59.411" v="23" actId="478"/>
          <ac:graphicFrameMkLst>
            <pc:docMk/>
            <pc:sldMk cId="2217030426" sldId="257"/>
            <ac:graphicFrameMk id="11" creationId="{3BE4FB13-3C44-110B-DC63-1051272896BF}"/>
          </ac:graphicFrameMkLst>
        </pc:graphicFrameChg>
        <pc:graphicFrameChg chg="add mod">
          <ac:chgData name="Maldonado, Daniel" userId="208bc5cf-4c7f-40de-aa5f-36b84b85f9f4" providerId="ADAL" clId="{D4F8EDFF-8D22-436F-92E2-C640653DB82F}" dt="2023-10-12T15:38:06.939" v="25" actId="1076"/>
          <ac:graphicFrameMkLst>
            <pc:docMk/>
            <pc:sldMk cId="2217030426" sldId="257"/>
            <ac:graphicFrameMk id="12" creationId="{61B08023-FDA1-6070-8953-1B102215E194}"/>
          </ac:graphicFrameMkLst>
        </pc:graphicFrameChg>
        <pc:graphicFrameChg chg="add mod modGraphic">
          <ac:chgData name="Maldonado, Daniel" userId="208bc5cf-4c7f-40de-aa5f-36b84b85f9f4" providerId="ADAL" clId="{D4F8EDFF-8D22-436F-92E2-C640653DB82F}" dt="2023-10-12T16:54:46.345" v="786" actId="207"/>
          <ac:graphicFrameMkLst>
            <pc:docMk/>
            <pc:sldMk cId="2217030426" sldId="257"/>
            <ac:graphicFrameMk id="18" creationId="{168BC620-61D8-6B7D-2146-F02C1B2FE89F}"/>
          </ac:graphicFrameMkLst>
        </pc:graphicFrameChg>
        <pc:picChg chg="del">
          <ac:chgData name="Maldonado, Daniel" userId="208bc5cf-4c7f-40de-aa5f-36b84b85f9f4" providerId="ADAL" clId="{D4F8EDFF-8D22-436F-92E2-C640653DB82F}" dt="2023-10-12T16:57:55.451" v="797" actId="478"/>
          <ac:picMkLst>
            <pc:docMk/>
            <pc:sldMk cId="2217030426" sldId="257"/>
            <ac:picMk id="8" creationId="{CBA1B897-A7C9-E38B-51BF-6D43E2036CB9}"/>
          </ac:picMkLst>
        </pc:picChg>
      </pc:sldChg>
      <pc:sldChg chg="modSp add del mod">
        <pc:chgData name="Maldonado, Daniel" userId="208bc5cf-4c7f-40de-aa5f-36b84b85f9f4" providerId="ADAL" clId="{D4F8EDFF-8D22-436F-92E2-C640653DB82F}" dt="2023-10-12T15:44:01.514" v="58" actId="47"/>
        <pc:sldMkLst>
          <pc:docMk/>
          <pc:sldMk cId="1256970754" sldId="258"/>
        </pc:sldMkLst>
        <pc:spChg chg="mod">
          <ac:chgData name="Maldonado, Daniel" userId="208bc5cf-4c7f-40de-aa5f-36b84b85f9f4" providerId="ADAL" clId="{D4F8EDFF-8D22-436F-92E2-C640653DB82F}" dt="2023-10-12T15:40:16.677" v="34" actId="20577"/>
          <ac:spMkLst>
            <pc:docMk/>
            <pc:sldMk cId="1256970754" sldId="258"/>
            <ac:spMk id="3" creationId="{2CE8C579-7494-6A2F-2E22-0B45FBF4DA55}"/>
          </ac:spMkLst>
        </pc:spChg>
        <pc:graphicFrameChg chg="modGraphic">
          <ac:chgData name="Maldonado, Daniel" userId="208bc5cf-4c7f-40de-aa5f-36b84b85f9f4" providerId="ADAL" clId="{D4F8EDFF-8D22-436F-92E2-C640653DB82F}" dt="2023-10-12T15:39:08.654" v="28" actId="207"/>
          <ac:graphicFrameMkLst>
            <pc:docMk/>
            <pc:sldMk cId="1256970754" sldId="258"/>
            <ac:graphicFrameMk id="6" creationId="{4CE8F100-B7EB-711C-2777-DD1B5F7925FC}"/>
          </ac:graphicFrameMkLst>
        </pc:graphicFrameChg>
      </pc:sldChg>
      <pc:sldChg chg="addSp delSp modSp add del mod addCm delCm">
        <pc:chgData name="Maldonado, Daniel" userId="208bc5cf-4c7f-40de-aa5f-36b84b85f9f4" providerId="ADAL" clId="{D4F8EDFF-8D22-436F-92E2-C640653DB82F}" dt="2023-10-12T16:33:25.710" v="325" actId="47"/>
        <pc:sldMkLst>
          <pc:docMk/>
          <pc:sldMk cId="2383836758" sldId="258"/>
        </pc:sldMkLst>
        <pc:spChg chg="add del mod">
          <ac:chgData name="Maldonado, Daniel" userId="208bc5cf-4c7f-40de-aa5f-36b84b85f9f4" providerId="ADAL" clId="{D4F8EDFF-8D22-436F-92E2-C640653DB82F}" dt="2023-10-12T16:32:39.655" v="313" actId="478"/>
          <ac:spMkLst>
            <pc:docMk/>
            <pc:sldMk cId="2383836758" sldId="258"/>
            <ac:spMk id="3" creationId="{2CE8C579-7494-6A2F-2E22-0B45FBF4DA55}"/>
          </ac:spMkLst>
        </pc:spChg>
        <pc:spChg chg="add del mod">
          <ac:chgData name="Maldonado, Daniel" userId="208bc5cf-4c7f-40de-aa5f-36b84b85f9f4" providerId="ADAL" clId="{D4F8EDFF-8D22-436F-92E2-C640653DB82F}" dt="2023-10-12T16:32:39.655" v="313" actId="478"/>
          <ac:spMkLst>
            <pc:docMk/>
            <pc:sldMk cId="2383836758" sldId="258"/>
            <ac:spMk id="9" creationId="{0373BD9D-1630-F5AA-B7EA-06E6635A217B}"/>
          </ac:spMkLst>
        </pc:spChg>
        <pc:spChg chg="add del mod">
          <ac:chgData name="Maldonado, Daniel" userId="208bc5cf-4c7f-40de-aa5f-36b84b85f9f4" providerId="ADAL" clId="{D4F8EDFF-8D22-436F-92E2-C640653DB82F}" dt="2023-10-12T16:32:39.655" v="313" actId="478"/>
          <ac:spMkLst>
            <pc:docMk/>
            <pc:sldMk cId="2383836758" sldId="258"/>
            <ac:spMk id="10" creationId="{A804D729-2950-2EB3-D5DD-3EACA9153B02}"/>
          </ac:spMkLst>
        </pc:spChg>
        <pc:spChg chg="add mod">
          <ac:chgData name="Maldonado, Daniel" userId="208bc5cf-4c7f-40de-aa5f-36b84b85f9f4" providerId="ADAL" clId="{D4F8EDFF-8D22-436F-92E2-C640653DB82F}" dt="2023-10-12T15:57:43.943" v="166" actId="571"/>
          <ac:spMkLst>
            <pc:docMk/>
            <pc:sldMk cId="2383836758" sldId="258"/>
            <ac:spMk id="13" creationId="{A1CECB6B-1C56-FC77-B0CA-EEF282DCB45D}"/>
          </ac:spMkLst>
        </pc:spChg>
        <pc:spChg chg="del mod">
          <ac:chgData name="Maldonado, Daniel" userId="208bc5cf-4c7f-40de-aa5f-36b84b85f9f4" providerId="ADAL" clId="{D4F8EDFF-8D22-436F-92E2-C640653DB82F}" dt="2023-10-12T16:20:47.003" v="247" actId="478"/>
          <ac:spMkLst>
            <pc:docMk/>
            <pc:sldMk cId="2383836758" sldId="258"/>
            <ac:spMk id="14" creationId="{A0AF4D34-91C6-C6F0-6F66-B78468CF3F4D}"/>
          </ac:spMkLst>
        </pc:spChg>
        <pc:spChg chg="del mod">
          <ac:chgData name="Maldonado, Daniel" userId="208bc5cf-4c7f-40de-aa5f-36b84b85f9f4" providerId="ADAL" clId="{D4F8EDFF-8D22-436F-92E2-C640653DB82F}" dt="2023-10-12T16:20:46.148" v="246" actId="478"/>
          <ac:spMkLst>
            <pc:docMk/>
            <pc:sldMk cId="2383836758" sldId="258"/>
            <ac:spMk id="15" creationId="{7F387BB9-F9F6-9A0A-E37D-510C2653C4BD}"/>
          </ac:spMkLst>
        </pc:spChg>
        <pc:spChg chg="del mod">
          <ac:chgData name="Maldonado, Daniel" userId="208bc5cf-4c7f-40de-aa5f-36b84b85f9f4" providerId="ADAL" clId="{D4F8EDFF-8D22-436F-92E2-C640653DB82F}" dt="2023-10-12T16:20:45.244" v="245" actId="478"/>
          <ac:spMkLst>
            <pc:docMk/>
            <pc:sldMk cId="2383836758" sldId="258"/>
            <ac:spMk id="16" creationId="{D1F4C7CE-D093-DA96-E6AC-C8EB0BAA53E5}"/>
          </ac:spMkLst>
        </pc:spChg>
        <pc:spChg chg="del mod">
          <ac:chgData name="Maldonado, Daniel" userId="208bc5cf-4c7f-40de-aa5f-36b84b85f9f4" providerId="ADAL" clId="{D4F8EDFF-8D22-436F-92E2-C640653DB82F}" dt="2023-10-12T16:20:44.468" v="244" actId="478"/>
          <ac:spMkLst>
            <pc:docMk/>
            <pc:sldMk cId="2383836758" sldId="258"/>
            <ac:spMk id="17" creationId="{D8E568D2-CE54-57AA-4A11-DD2F8EBACAEC}"/>
          </ac:spMkLst>
        </pc:spChg>
        <pc:spChg chg="add mod">
          <ac:chgData name="Maldonado, Daniel" userId="208bc5cf-4c7f-40de-aa5f-36b84b85f9f4" providerId="ADAL" clId="{D4F8EDFF-8D22-436F-92E2-C640653DB82F}" dt="2023-10-12T15:57:43.943" v="166" actId="571"/>
          <ac:spMkLst>
            <pc:docMk/>
            <pc:sldMk cId="2383836758" sldId="258"/>
            <ac:spMk id="22" creationId="{3FF185B9-AB61-E8BD-F214-E3C258B090E4}"/>
          </ac:spMkLst>
        </pc:spChg>
        <pc:spChg chg="add mod">
          <ac:chgData name="Maldonado, Daniel" userId="208bc5cf-4c7f-40de-aa5f-36b84b85f9f4" providerId="ADAL" clId="{D4F8EDFF-8D22-436F-92E2-C640653DB82F}" dt="2023-10-12T15:57:43.943" v="166" actId="571"/>
          <ac:spMkLst>
            <pc:docMk/>
            <pc:sldMk cId="2383836758" sldId="258"/>
            <ac:spMk id="23" creationId="{17BE3ADA-E691-C060-2AD2-6E6EBB5B78EA}"/>
          </ac:spMkLst>
        </pc:spChg>
        <pc:spChg chg="add mod">
          <ac:chgData name="Maldonado, Daniel" userId="208bc5cf-4c7f-40de-aa5f-36b84b85f9f4" providerId="ADAL" clId="{D4F8EDFF-8D22-436F-92E2-C640653DB82F}" dt="2023-10-12T15:57:43.943" v="166" actId="571"/>
          <ac:spMkLst>
            <pc:docMk/>
            <pc:sldMk cId="2383836758" sldId="258"/>
            <ac:spMk id="24" creationId="{9389C0E7-1B0D-5D65-3465-F6418138A833}"/>
          </ac:spMkLst>
        </pc:spChg>
        <pc:spChg chg="add mod">
          <ac:chgData name="Maldonado, Daniel" userId="208bc5cf-4c7f-40de-aa5f-36b84b85f9f4" providerId="ADAL" clId="{D4F8EDFF-8D22-436F-92E2-C640653DB82F}" dt="2023-10-12T15:57:43.943" v="166" actId="571"/>
          <ac:spMkLst>
            <pc:docMk/>
            <pc:sldMk cId="2383836758" sldId="258"/>
            <ac:spMk id="25" creationId="{B9A44AFF-DFB6-781C-FF7B-294B7848ACDA}"/>
          </ac:spMkLst>
        </pc:spChg>
        <pc:spChg chg="add del mod">
          <ac:chgData name="Maldonado, Daniel" userId="208bc5cf-4c7f-40de-aa5f-36b84b85f9f4" providerId="ADAL" clId="{D4F8EDFF-8D22-436F-92E2-C640653DB82F}" dt="2023-10-12T16:32:45.193" v="314" actId="478"/>
          <ac:spMkLst>
            <pc:docMk/>
            <pc:sldMk cId="2383836758" sldId="258"/>
            <ac:spMk id="27" creationId="{C3A7E9C1-35D0-0FDD-F096-48540411A556}"/>
          </ac:spMkLst>
        </pc:spChg>
        <pc:spChg chg="add del mod">
          <ac:chgData name="Maldonado, Daniel" userId="208bc5cf-4c7f-40de-aa5f-36b84b85f9f4" providerId="ADAL" clId="{D4F8EDFF-8D22-436F-92E2-C640653DB82F}" dt="2023-10-12T16:32:49.521" v="315" actId="478"/>
          <ac:spMkLst>
            <pc:docMk/>
            <pc:sldMk cId="2383836758" sldId="258"/>
            <ac:spMk id="32" creationId="{9D9CBBA9-E0C4-F8A5-E2FF-40AA412D39BA}"/>
          </ac:spMkLst>
        </pc:spChg>
        <pc:spChg chg="add del mod">
          <ac:chgData name="Maldonado, Daniel" userId="208bc5cf-4c7f-40de-aa5f-36b84b85f9f4" providerId="ADAL" clId="{D4F8EDFF-8D22-436F-92E2-C640653DB82F}" dt="2023-10-12T16:32:51.432" v="317" actId="478"/>
          <ac:spMkLst>
            <pc:docMk/>
            <pc:sldMk cId="2383836758" sldId="258"/>
            <ac:spMk id="33" creationId="{3543F7D4-BF22-E31F-A577-E19C1CA04822}"/>
          </ac:spMkLst>
        </pc:spChg>
        <pc:spChg chg="add del mod">
          <ac:chgData name="Maldonado, Daniel" userId="208bc5cf-4c7f-40de-aa5f-36b84b85f9f4" providerId="ADAL" clId="{D4F8EDFF-8D22-436F-92E2-C640653DB82F}" dt="2023-10-12T16:20:43.124" v="243" actId="478"/>
          <ac:spMkLst>
            <pc:docMk/>
            <pc:sldMk cId="2383836758" sldId="258"/>
            <ac:spMk id="35" creationId="{A0C4460E-4B9D-D4D2-9AB3-C60B4E15EFBE}"/>
          </ac:spMkLst>
        </pc:spChg>
        <pc:spChg chg="add del mod">
          <ac:chgData name="Maldonado, Daniel" userId="208bc5cf-4c7f-40de-aa5f-36b84b85f9f4" providerId="ADAL" clId="{D4F8EDFF-8D22-436F-92E2-C640653DB82F}" dt="2023-10-12T16:20:41.501" v="242" actId="478"/>
          <ac:spMkLst>
            <pc:docMk/>
            <pc:sldMk cId="2383836758" sldId="258"/>
            <ac:spMk id="36" creationId="{FED06CDE-1825-1548-57EF-428C092B5198}"/>
          </ac:spMkLst>
        </pc:spChg>
        <pc:spChg chg="add del mod">
          <ac:chgData name="Maldonado, Daniel" userId="208bc5cf-4c7f-40de-aa5f-36b84b85f9f4" providerId="ADAL" clId="{D4F8EDFF-8D22-436F-92E2-C640653DB82F}" dt="2023-10-12T16:20:40.702" v="241" actId="478"/>
          <ac:spMkLst>
            <pc:docMk/>
            <pc:sldMk cId="2383836758" sldId="258"/>
            <ac:spMk id="37" creationId="{E36FA568-03DC-F0F1-97BD-89BC33F50649}"/>
          </ac:spMkLst>
        </pc:spChg>
        <pc:spChg chg="add del mod">
          <ac:chgData name="Maldonado, Daniel" userId="208bc5cf-4c7f-40de-aa5f-36b84b85f9f4" providerId="ADAL" clId="{D4F8EDFF-8D22-436F-92E2-C640653DB82F}" dt="2023-10-12T16:20:39.541" v="240" actId="478"/>
          <ac:spMkLst>
            <pc:docMk/>
            <pc:sldMk cId="2383836758" sldId="258"/>
            <ac:spMk id="38" creationId="{F346902C-9B2A-103A-C43F-F29876C441AA}"/>
          </ac:spMkLst>
        </pc:spChg>
        <pc:spChg chg="add del mod">
          <ac:chgData name="Maldonado, Daniel" userId="208bc5cf-4c7f-40de-aa5f-36b84b85f9f4" providerId="ADAL" clId="{D4F8EDFF-8D22-436F-92E2-C640653DB82F}" dt="2023-10-12T16:32:56.303" v="321" actId="478"/>
          <ac:spMkLst>
            <pc:docMk/>
            <pc:sldMk cId="2383836758" sldId="258"/>
            <ac:spMk id="39" creationId="{5B97D11D-8C65-F7AE-4892-7D1757E0058B}"/>
          </ac:spMkLst>
        </pc:spChg>
        <pc:spChg chg="add del mod">
          <ac:chgData name="Maldonado, Daniel" userId="208bc5cf-4c7f-40de-aa5f-36b84b85f9f4" providerId="ADAL" clId="{D4F8EDFF-8D22-436F-92E2-C640653DB82F}" dt="2023-10-12T16:32:54.687" v="320" actId="478"/>
          <ac:spMkLst>
            <pc:docMk/>
            <pc:sldMk cId="2383836758" sldId="258"/>
            <ac:spMk id="40" creationId="{96A44201-97D0-7DC1-300F-D5C0811E19DD}"/>
          </ac:spMkLst>
        </pc:spChg>
        <pc:graphicFrameChg chg="add del mod modGraphic">
          <ac:chgData name="Maldonado, Daniel" userId="208bc5cf-4c7f-40de-aa5f-36b84b85f9f4" providerId="ADAL" clId="{D4F8EDFF-8D22-436F-92E2-C640653DB82F}" dt="2023-10-12T16:32:39.655" v="313" actId="478"/>
          <ac:graphicFrameMkLst>
            <pc:docMk/>
            <pc:sldMk cId="2383836758" sldId="258"/>
            <ac:graphicFrameMk id="2" creationId="{387817E4-2C9E-F0E7-8AD1-B88F00C98E9D}"/>
          </ac:graphicFrameMkLst>
        </pc:graphicFrameChg>
        <pc:graphicFrameChg chg="del modGraphic">
          <ac:chgData name="Maldonado, Daniel" userId="208bc5cf-4c7f-40de-aa5f-36b84b85f9f4" providerId="ADAL" clId="{D4F8EDFF-8D22-436F-92E2-C640653DB82F}" dt="2023-10-12T16:31:27.560" v="301" actId="478"/>
          <ac:graphicFrameMkLst>
            <pc:docMk/>
            <pc:sldMk cId="2383836758" sldId="258"/>
            <ac:graphicFrameMk id="6" creationId="{4CE8F100-B7EB-711C-2777-DD1B5F7925FC}"/>
          </ac:graphicFrameMkLst>
        </pc:graphicFrameChg>
        <pc:graphicFrameChg chg="add mod">
          <ac:chgData name="Maldonado, Daniel" userId="208bc5cf-4c7f-40de-aa5f-36b84b85f9f4" providerId="ADAL" clId="{D4F8EDFF-8D22-436F-92E2-C640653DB82F}" dt="2023-10-12T15:57:43.943" v="166" actId="571"/>
          <ac:graphicFrameMkLst>
            <pc:docMk/>
            <pc:sldMk cId="2383836758" sldId="258"/>
            <ac:graphicFrameMk id="11" creationId="{E914DAD1-0698-C5B1-9944-F125B3CA7F94}"/>
          </ac:graphicFrameMkLst>
        </pc:graphicFrameChg>
        <pc:graphicFrameChg chg="mod">
          <ac:chgData name="Maldonado, Daniel" userId="208bc5cf-4c7f-40de-aa5f-36b84b85f9f4" providerId="ADAL" clId="{D4F8EDFF-8D22-436F-92E2-C640653DB82F}" dt="2023-10-12T16:04:14.085" v="188" actId="1076"/>
          <ac:graphicFrameMkLst>
            <pc:docMk/>
            <pc:sldMk cId="2383836758" sldId="258"/>
            <ac:graphicFrameMk id="12" creationId="{61B08023-FDA1-6070-8953-1B102215E194}"/>
          </ac:graphicFrameMkLst>
        </pc:graphicFrameChg>
        <pc:graphicFrameChg chg="add del mod modGraphic">
          <ac:chgData name="Maldonado, Daniel" userId="208bc5cf-4c7f-40de-aa5f-36b84b85f9f4" providerId="ADAL" clId="{D4F8EDFF-8D22-436F-92E2-C640653DB82F}" dt="2023-10-12T16:32:45.193" v="314" actId="478"/>
          <ac:graphicFrameMkLst>
            <pc:docMk/>
            <pc:sldMk cId="2383836758" sldId="258"/>
            <ac:graphicFrameMk id="26" creationId="{F4B039E1-BE6B-AFD3-44D0-4EC244AF0C78}"/>
          </ac:graphicFrameMkLst>
        </pc:graphicFrameChg>
        <pc:graphicFrameChg chg="add del mod">
          <ac:chgData name="Maldonado, Daniel" userId="208bc5cf-4c7f-40de-aa5f-36b84b85f9f4" providerId="ADAL" clId="{D4F8EDFF-8D22-436F-92E2-C640653DB82F}" dt="2023-10-12T16:04:16.670" v="189" actId="478"/>
          <ac:graphicFrameMkLst>
            <pc:docMk/>
            <pc:sldMk cId="2383836758" sldId="258"/>
            <ac:graphicFrameMk id="34" creationId="{BD1E0720-F641-9A5B-92B6-3454F649AA7F}"/>
          </ac:graphicFrameMkLst>
        </pc:graphicFrameChg>
        <pc:graphicFrameChg chg="add mod modGraphic">
          <ac:chgData name="Maldonado, Daniel" userId="208bc5cf-4c7f-40de-aa5f-36b84b85f9f4" providerId="ADAL" clId="{D4F8EDFF-8D22-436F-92E2-C640653DB82F}" dt="2023-10-12T16:31:41.546" v="304" actId="207"/>
          <ac:graphicFrameMkLst>
            <pc:docMk/>
            <pc:sldMk cId="2383836758" sldId="258"/>
            <ac:graphicFrameMk id="41" creationId="{97939C03-FC6D-9265-E951-B18B0BD61E77}"/>
          </ac:graphicFrameMkLst>
        </pc:graphicFrameChg>
        <pc:picChg chg="add del mod">
          <ac:chgData name="Maldonado, Daniel" userId="208bc5cf-4c7f-40de-aa5f-36b84b85f9f4" providerId="ADAL" clId="{D4F8EDFF-8D22-436F-92E2-C640653DB82F}" dt="2023-10-12T16:32:39.655" v="313" actId="478"/>
          <ac:picMkLst>
            <pc:docMk/>
            <pc:sldMk cId="2383836758" sldId="258"/>
            <ac:picMk id="4" creationId="{2A0B324B-5B8B-30C6-FFEF-21DA89C8D965}"/>
          </ac:picMkLst>
        </pc:picChg>
        <pc:picChg chg="add del mod">
          <ac:chgData name="Maldonado, Daniel" userId="208bc5cf-4c7f-40de-aa5f-36b84b85f9f4" providerId="ADAL" clId="{D4F8EDFF-8D22-436F-92E2-C640653DB82F}" dt="2023-10-12T16:32:39.655" v="313" actId="478"/>
          <ac:picMkLst>
            <pc:docMk/>
            <pc:sldMk cId="2383836758" sldId="258"/>
            <ac:picMk id="5" creationId="{7F920867-97AB-3CE3-46D4-1C1DAD23F8A6}"/>
          </ac:picMkLst>
        </pc:picChg>
        <pc:picChg chg="add del mod">
          <ac:chgData name="Maldonado, Daniel" userId="208bc5cf-4c7f-40de-aa5f-36b84b85f9f4" providerId="ADAL" clId="{D4F8EDFF-8D22-436F-92E2-C640653DB82F}" dt="2023-10-12T16:32:39.655" v="313" actId="478"/>
          <ac:picMkLst>
            <pc:docMk/>
            <pc:sldMk cId="2383836758" sldId="258"/>
            <ac:picMk id="7" creationId="{B05F2212-91CA-8F10-7922-8391CB2E421B}"/>
          </ac:picMkLst>
        </pc:picChg>
        <pc:picChg chg="add del mod">
          <ac:chgData name="Maldonado, Daniel" userId="208bc5cf-4c7f-40de-aa5f-36b84b85f9f4" providerId="ADAL" clId="{D4F8EDFF-8D22-436F-92E2-C640653DB82F}" dt="2023-10-12T16:32:39.655" v="313" actId="478"/>
          <ac:picMkLst>
            <pc:docMk/>
            <pc:sldMk cId="2383836758" sldId="258"/>
            <ac:picMk id="8" creationId="{CBA1B897-A7C9-E38B-51BF-6D43E2036CB9}"/>
          </ac:picMkLst>
        </pc:picChg>
        <pc:picChg chg="add mod">
          <ac:chgData name="Maldonado, Daniel" userId="208bc5cf-4c7f-40de-aa5f-36b84b85f9f4" providerId="ADAL" clId="{D4F8EDFF-8D22-436F-92E2-C640653DB82F}" dt="2023-10-12T15:57:43.943" v="166" actId="571"/>
          <ac:picMkLst>
            <pc:docMk/>
            <pc:sldMk cId="2383836758" sldId="258"/>
            <ac:picMk id="18" creationId="{781E3F27-8DB8-727A-1817-ABBFAB6E4BBE}"/>
          </ac:picMkLst>
        </pc:picChg>
        <pc:picChg chg="add mod">
          <ac:chgData name="Maldonado, Daniel" userId="208bc5cf-4c7f-40de-aa5f-36b84b85f9f4" providerId="ADAL" clId="{D4F8EDFF-8D22-436F-92E2-C640653DB82F}" dt="2023-10-12T15:57:43.943" v="166" actId="571"/>
          <ac:picMkLst>
            <pc:docMk/>
            <pc:sldMk cId="2383836758" sldId="258"/>
            <ac:picMk id="19" creationId="{7AF5ED2E-D9E8-832B-3C54-EE88055613EF}"/>
          </ac:picMkLst>
        </pc:picChg>
        <pc:picChg chg="add mod">
          <ac:chgData name="Maldonado, Daniel" userId="208bc5cf-4c7f-40de-aa5f-36b84b85f9f4" providerId="ADAL" clId="{D4F8EDFF-8D22-436F-92E2-C640653DB82F}" dt="2023-10-12T15:57:43.943" v="166" actId="571"/>
          <ac:picMkLst>
            <pc:docMk/>
            <pc:sldMk cId="2383836758" sldId="258"/>
            <ac:picMk id="20" creationId="{EA270E2B-155D-6560-4B06-D256DD8DA0DB}"/>
          </ac:picMkLst>
        </pc:picChg>
        <pc:picChg chg="add mod">
          <ac:chgData name="Maldonado, Daniel" userId="208bc5cf-4c7f-40de-aa5f-36b84b85f9f4" providerId="ADAL" clId="{D4F8EDFF-8D22-436F-92E2-C640653DB82F}" dt="2023-10-12T15:57:43.943" v="166" actId="571"/>
          <ac:picMkLst>
            <pc:docMk/>
            <pc:sldMk cId="2383836758" sldId="258"/>
            <ac:picMk id="21" creationId="{9613DA3B-729A-1183-953D-B2E97A27CDF4}"/>
          </ac:picMkLst>
        </pc:picChg>
        <pc:picChg chg="add del mod">
          <ac:chgData name="Maldonado, Daniel" userId="208bc5cf-4c7f-40de-aa5f-36b84b85f9f4" providerId="ADAL" clId="{D4F8EDFF-8D22-436F-92E2-C640653DB82F}" dt="2023-10-12T16:32:52.046" v="318" actId="478"/>
          <ac:picMkLst>
            <pc:docMk/>
            <pc:sldMk cId="2383836758" sldId="258"/>
            <ac:picMk id="28" creationId="{37CEA9EB-0E67-9BD0-B3C4-82CA67F37F9E}"/>
          </ac:picMkLst>
        </pc:picChg>
        <pc:picChg chg="add del mod">
          <ac:chgData name="Maldonado, Daniel" userId="208bc5cf-4c7f-40de-aa5f-36b84b85f9f4" providerId="ADAL" clId="{D4F8EDFF-8D22-436F-92E2-C640653DB82F}" dt="2023-10-12T16:32:52.502" v="319" actId="478"/>
          <ac:picMkLst>
            <pc:docMk/>
            <pc:sldMk cId="2383836758" sldId="258"/>
            <ac:picMk id="29" creationId="{5E3E8DC9-4CCC-E2C8-15CE-CE04646AE080}"/>
          </ac:picMkLst>
        </pc:picChg>
        <pc:picChg chg="add del mod">
          <ac:chgData name="Maldonado, Daniel" userId="208bc5cf-4c7f-40de-aa5f-36b84b85f9f4" providerId="ADAL" clId="{D4F8EDFF-8D22-436F-92E2-C640653DB82F}" dt="2023-10-12T16:22:33.863" v="253" actId="478"/>
          <ac:picMkLst>
            <pc:docMk/>
            <pc:sldMk cId="2383836758" sldId="258"/>
            <ac:picMk id="30" creationId="{4571D840-54DA-3929-77B1-C11350870470}"/>
          </ac:picMkLst>
        </pc:picChg>
        <pc:picChg chg="add del mod">
          <ac:chgData name="Maldonado, Daniel" userId="208bc5cf-4c7f-40de-aa5f-36b84b85f9f4" providerId="ADAL" clId="{D4F8EDFF-8D22-436F-92E2-C640653DB82F}" dt="2023-10-12T16:22:33.240" v="252" actId="478"/>
          <ac:picMkLst>
            <pc:docMk/>
            <pc:sldMk cId="2383836758" sldId="258"/>
            <ac:picMk id="31" creationId="{4CF5EE25-3A7D-478B-7836-DC1FE43DBAD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Maldonado, Daniel" userId="208bc5cf-4c7f-40de-aa5f-36b84b85f9f4" providerId="ADAL" clId="{D4F8EDFF-8D22-436F-92E2-C640653DB82F}" dt="2023-10-12T16:19:30.875" v="234"/>
              <pc2:cmMkLst xmlns:pc2="http://schemas.microsoft.com/office/powerpoint/2019/9/main/command">
                <pc:docMk/>
                <pc:sldMk cId="2383836758" sldId="258"/>
                <pc2:cmMk id="{6B67C0B6-83C8-4D56-86F5-EF8492E4762E}"/>
              </pc2:cmMkLst>
            </pc226:cmChg>
          </p:ext>
        </pc:extLst>
      </pc:sldChg>
      <pc:sldChg chg="addSp delSp modSp add mod addCm">
        <pc:chgData name="Maldonado, Daniel" userId="208bc5cf-4c7f-40de-aa5f-36b84b85f9f4" providerId="ADAL" clId="{D4F8EDFF-8D22-436F-92E2-C640653DB82F}" dt="2023-10-12T17:30:04.966" v="1207" actId="20577"/>
        <pc:sldMkLst>
          <pc:docMk/>
          <pc:sldMk cId="3767813412" sldId="259"/>
        </pc:sldMkLst>
        <pc:spChg chg="del">
          <ac:chgData name="Maldonado, Daniel" userId="208bc5cf-4c7f-40de-aa5f-36b84b85f9f4" providerId="ADAL" clId="{D4F8EDFF-8D22-436F-92E2-C640653DB82F}" dt="2023-10-12T16:23:13.104" v="255" actId="478"/>
          <ac:spMkLst>
            <pc:docMk/>
            <pc:sldMk cId="3767813412" sldId="259"/>
            <ac:spMk id="3" creationId="{2CE8C579-7494-6A2F-2E22-0B45FBF4DA55}"/>
          </ac:spMkLst>
        </pc:spChg>
        <pc:spChg chg="del mod">
          <ac:chgData name="Maldonado, Daniel" userId="208bc5cf-4c7f-40de-aa5f-36b84b85f9f4" providerId="ADAL" clId="{D4F8EDFF-8D22-436F-92E2-C640653DB82F}" dt="2023-10-12T16:39:43.767" v="409" actId="478"/>
          <ac:spMkLst>
            <pc:docMk/>
            <pc:sldMk cId="3767813412" sldId="259"/>
            <ac:spMk id="9" creationId="{0373BD9D-1630-F5AA-B7EA-06E6635A217B}"/>
          </ac:spMkLst>
        </pc:spChg>
        <pc:spChg chg="del mod">
          <ac:chgData name="Maldonado, Daniel" userId="208bc5cf-4c7f-40de-aa5f-36b84b85f9f4" providerId="ADAL" clId="{D4F8EDFF-8D22-436F-92E2-C640653DB82F}" dt="2023-10-12T16:39:43.767" v="409" actId="478"/>
          <ac:spMkLst>
            <pc:docMk/>
            <pc:sldMk cId="3767813412" sldId="259"/>
            <ac:spMk id="10" creationId="{A804D729-2950-2EB3-D5DD-3EACA9153B02}"/>
          </ac:spMkLst>
        </pc:spChg>
        <pc:spChg chg="add mod">
          <ac:chgData name="Maldonado, Daniel" userId="208bc5cf-4c7f-40de-aa5f-36b84b85f9f4" providerId="ADAL" clId="{D4F8EDFF-8D22-436F-92E2-C640653DB82F}" dt="2023-10-12T16:27:52.863" v="284" actId="164"/>
          <ac:spMkLst>
            <pc:docMk/>
            <pc:sldMk cId="3767813412" sldId="259"/>
            <ac:spMk id="11" creationId="{E67CAEA9-5985-416A-72E5-4FBF029B2BA4}"/>
          </ac:spMkLst>
        </pc:spChg>
        <pc:spChg chg="add mod">
          <ac:chgData name="Maldonado, Daniel" userId="208bc5cf-4c7f-40de-aa5f-36b84b85f9f4" providerId="ADAL" clId="{D4F8EDFF-8D22-436F-92E2-C640653DB82F}" dt="2023-10-12T16:27:52.863" v="284" actId="164"/>
          <ac:spMkLst>
            <pc:docMk/>
            <pc:sldMk cId="3767813412" sldId="259"/>
            <ac:spMk id="13" creationId="{82F8AC7F-0674-28DF-934A-11110828512A}"/>
          </ac:spMkLst>
        </pc:spChg>
        <pc:spChg chg="del">
          <ac:chgData name="Maldonado, Daniel" userId="208bc5cf-4c7f-40de-aa5f-36b84b85f9f4" providerId="ADAL" clId="{D4F8EDFF-8D22-436F-92E2-C640653DB82F}" dt="2023-10-12T16:23:13.104" v="255" actId="478"/>
          <ac:spMkLst>
            <pc:docMk/>
            <pc:sldMk cId="3767813412" sldId="259"/>
            <ac:spMk id="14" creationId="{A0AF4D34-91C6-C6F0-6F66-B78468CF3F4D}"/>
          </ac:spMkLst>
        </pc:spChg>
        <pc:spChg chg="del">
          <ac:chgData name="Maldonado, Daniel" userId="208bc5cf-4c7f-40de-aa5f-36b84b85f9f4" providerId="ADAL" clId="{D4F8EDFF-8D22-436F-92E2-C640653DB82F}" dt="2023-10-12T16:23:13.104" v="255" actId="478"/>
          <ac:spMkLst>
            <pc:docMk/>
            <pc:sldMk cId="3767813412" sldId="259"/>
            <ac:spMk id="15" creationId="{7F387BB9-F9F6-9A0A-E37D-510C2653C4BD}"/>
          </ac:spMkLst>
        </pc:spChg>
        <pc:spChg chg="del">
          <ac:chgData name="Maldonado, Daniel" userId="208bc5cf-4c7f-40de-aa5f-36b84b85f9f4" providerId="ADAL" clId="{D4F8EDFF-8D22-436F-92E2-C640653DB82F}" dt="2023-10-12T16:23:13.104" v="255" actId="478"/>
          <ac:spMkLst>
            <pc:docMk/>
            <pc:sldMk cId="3767813412" sldId="259"/>
            <ac:spMk id="16" creationId="{D1F4C7CE-D093-DA96-E6AC-C8EB0BAA53E5}"/>
          </ac:spMkLst>
        </pc:spChg>
        <pc:spChg chg="del">
          <ac:chgData name="Maldonado, Daniel" userId="208bc5cf-4c7f-40de-aa5f-36b84b85f9f4" providerId="ADAL" clId="{D4F8EDFF-8D22-436F-92E2-C640653DB82F}" dt="2023-10-12T16:23:13.104" v="255" actId="478"/>
          <ac:spMkLst>
            <pc:docMk/>
            <pc:sldMk cId="3767813412" sldId="259"/>
            <ac:spMk id="17" creationId="{D8E568D2-CE54-57AA-4A11-DD2F8EBACAEC}"/>
          </ac:spMkLst>
        </pc:spChg>
        <pc:spChg chg="add mod">
          <ac:chgData name="Maldonado, Daniel" userId="208bc5cf-4c7f-40de-aa5f-36b84b85f9f4" providerId="ADAL" clId="{D4F8EDFF-8D22-436F-92E2-C640653DB82F}" dt="2023-10-12T16:46:22.175" v="562" actId="1076"/>
          <ac:spMkLst>
            <pc:docMk/>
            <pc:sldMk cId="3767813412" sldId="259"/>
            <ac:spMk id="20" creationId="{78F97CCB-60A5-016F-C7E7-B9AD8B574372}"/>
          </ac:spMkLst>
        </pc:spChg>
        <pc:spChg chg="add mod">
          <ac:chgData name="Maldonado, Daniel" userId="208bc5cf-4c7f-40de-aa5f-36b84b85f9f4" providerId="ADAL" clId="{D4F8EDFF-8D22-436F-92E2-C640653DB82F}" dt="2023-10-12T16:46:22.175" v="562" actId="1076"/>
          <ac:spMkLst>
            <pc:docMk/>
            <pc:sldMk cId="3767813412" sldId="259"/>
            <ac:spMk id="21" creationId="{460D5A63-A6AE-02FE-1889-19471D65E097}"/>
          </ac:spMkLst>
        </pc:spChg>
        <pc:spChg chg="add mod">
          <ac:chgData name="Maldonado, Daniel" userId="208bc5cf-4c7f-40de-aa5f-36b84b85f9f4" providerId="ADAL" clId="{D4F8EDFF-8D22-436F-92E2-C640653DB82F}" dt="2023-10-12T17:03:02.223" v="845" actId="20577"/>
          <ac:spMkLst>
            <pc:docMk/>
            <pc:sldMk cId="3767813412" sldId="259"/>
            <ac:spMk id="22" creationId="{71A9CE2E-2125-101D-C167-FD8D01A5551F}"/>
          </ac:spMkLst>
        </pc:spChg>
        <pc:spChg chg="add mod">
          <ac:chgData name="Maldonado, Daniel" userId="208bc5cf-4c7f-40de-aa5f-36b84b85f9f4" providerId="ADAL" clId="{D4F8EDFF-8D22-436F-92E2-C640653DB82F}" dt="2023-10-12T16:46:22.175" v="562" actId="1076"/>
          <ac:spMkLst>
            <pc:docMk/>
            <pc:sldMk cId="3767813412" sldId="259"/>
            <ac:spMk id="23" creationId="{D7918DA9-D313-A1BD-57F5-EB77FC79BBEF}"/>
          </ac:spMkLst>
        </pc:spChg>
        <pc:spChg chg="add mod">
          <ac:chgData name="Maldonado, Daniel" userId="208bc5cf-4c7f-40de-aa5f-36b84b85f9f4" providerId="ADAL" clId="{D4F8EDFF-8D22-436F-92E2-C640653DB82F}" dt="2023-10-12T16:48:34.344" v="654" actId="790"/>
          <ac:spMkLst>
            <pc:docMk/>
            <pc:sldMk cId="3767813412" sldId="259"/>
            <ac:spMk id="24" creationId="{693BC1C5-E8A5-715F-E9A6-9FCDD23B22A9}"/>
          </ac:spMkLst>
        </pc:spChg>
        <pc:spChg chg="add mod">
          <ac:chgData name="Maldonado, Daniel" userId="208bc5cf-4c7f-40de-aa5f-36b84b85f9f4" providerId="ADAL" clId="{D4F8EDFF-8D22-436F-92E2-C640653DB82F}" dt="2023-10-12T17:08:15.201" v="995" actId="207"/>
          <ac:spMkLst>
            <pc:docMk/>
            <pc:sldMk cId="3767813412" sldId="259"/>
            <ac:spMk id="25" creationId="{CD56D140-9137-0720-384C-D4E45A13BE15}"/>
          </ac:spMkLst>
        </pc:spChg>
        <pc:spChg chg="add mod">
          <ac:chgData name="Maldonado, Daniel" userId="208bc5cf-4c7f-40de-aa5f-36b84b85f9f4" providerId="ADAL" clId="{D4F8EDFF-8D22-436F-92E2-C640653DB82F}" dt="2023-10-12T17:06:27.760" v="948" actId="20577"/>
          <ac:spMkLst>
            <pc:docMk/>
            <pc:sldMk cId="3767813412" sldId="259"/>
            <ac:spMk id="26" creationId="{819EE118-3F49-91C9-5C24-54B847178F99}"/>
          </ac:spMkLst>
        </pc:spChg>
        <pc:spChg chg="add mod">
          <ac:chgData name="Maldonado, Daniel" userId="208bc5cf-4c7f-40de-aa5f-36b84b85f9f4" providerId="ADAL" clId="{D4F8EDFF-8D22-436F-92E2-C640653DB82F}" dt="2023-10-12T17:04:07.966" v="871" actId="1035"/>
          <ac:spMkLst>
            <pc:docMk/>
            <pc:sldMk cId="3767813412" sldId="259"/>
            <ac:spMk id="27" creationId="{12989461-E9F9-028C-D977-ABD2E8D4A86A}"/>
          </ac:spMkLst>
        </pc:spChg>
        <pc:spChg chg="add mod">
          <ac:chgData name="Maldonado, Daniel" userId="208bc5cf-4c7f-40de-aa5f-36b84b85f9f4" providerId="ADAL" clId="{D4F8EDFF-8D22-436F-92E2-C640653DB82F}" dt="2023-10-12T17:03:22.389" v="847" actId="1076"/>
          <ac:spMkLst>
            <pc:docMk/>
            <pc:sldMk cId="3767813412" sldId="259"/>
            <ac:spMk id="28" creationId="{4443D486-EA55-E662-163C-000E5FEAA8A0}"/>
          </ac:spMkLst>
        </pc:spChg>
        <pc:spChg chg="add mod">
          <ac:chgData name="Maldonado, Daniel" userId="208bc5cf-4c7f-40de-aa5f-36b84b85f9f4" providerId="ADAL" clId="{D4F8EDFF-8D22-436F-92E2-C640653DB82F}" dt="2023-10-12T16:48:34.344" v="654" actId="790"/>
          <ac:spMkLst>
            <pc:docMk/>
            <pc:sldMk cId="3767813412" sldId="259"/>
            <ac:spMk id="29" creationId="{5264F157-54B1-6667-B5EE-77C403B66FEB}"/>
          </ac:spMkLst>
        </pc:spChg>
        <pc:spChg chg="add del mod">
          <ac:chgData name="Maldonado, Daniel" userId="208bc5cf-4c7f-40de-aa5f-36b84b85f9f4" providerId="ADAL" clId="{D4F8EDFF-8D22-436F-92E2-C640653DB82F}" dt="2023-10-12T17:04:54.698" v="904" actId="478"/>
          <ac:spMkLst>
            <pc:docMk/>
            <pc:sldMk cId="3767813412" sldId="259"/>
            <ac:spMk id="30" creationId="{DE194360-837A-2802-BC38-A373B6F88380}"/>
          </ac:spMkLst>
        </pc:spChg>
        <pc:spChg chg="add del mod">
          <ac:chgData name="Maldonado, Daniel" userId="208bc5cf-4c7f-40de-aa5f-36b84b85f9f4" providerId="ADAL" clId="{D4F8EDFF-8D22-436F-92E2-C640653DB82F}" dt="2023-10-12T17:05:02.810" v="905" actId="478"/>
          <ac:spMkLst>
            <pc:docMk/>
            <pc:sldMk cId="3767813412" sldId="259"/>
            <ac:spMk id="31" creationId="{F49D7C8B-1D23-35D3-B4FD-8121DEB1AFD0}"/>
          </ac:spMkLst>
        </pc:spChg>
        <pc:spChg chg="add del mod">
          <ac:chgData name="Maldonado, Daniel" userId="208bc5cf-4c7f-40de-aa5f-36b84b85f9f4" providerId="ADAL" clId="{D4F8EDFF-8D22-436F-92E2-C640653DB82F}" dt="2023-10-12T17:05:02.810" v="905" actId="478"/>
          <ac:spMkLst>
            <pc:docMk/>
            <pc:sldMk cId="3767813412" sldId="259"/>
            <ac:spMk id="32" creationId="{2A6D3F8E-9050-5C42-7708-7D835A099579}"/>
          </ac:spMkLst>
        </pc:spChg>
        <pc:spChg chg="add del mod">
          <ac:chgData name="Maldonado, Daniel" userId="208bc5cf-4c7f-40de-aa5f-36b84b85f9f4" providerId="ADAL" clId="{D4F8EDFF-8D22-436F-92E2-C640653DB82F}" dt="2023-10-12T17:05:02.810" v="905" actId="478"/>
          <ac:spMkLst>
            <pc:docMk/>
            <pc:sldMk cId="3767813412" sldId="259"/>
            <ac:spMk id="33" creationId="{33C0E8E3-B8C2-D709-5697-3223CEBC4E5D}"/>
          </ac:spMkLst>
        </pc:spChg>
        <pc:spChg chg="add del mod">
          <ac:chgData name="Maldonado, Daniel" userId="208bc5cf-4c7f-40de-aa5f-36b84b85f9f4" providerId="ADAL" clId="{D4F8EDFF-8D22-436F-92E2-C640653DB82F}" dt="2023-10-12T17:05:02.810" v="905" actId="478"/>
          <ac:spMkLst>
            <pc:docMk/>
            <pc:sldMk cId="3767813412" sldId="259"/>
            <ac:spMk id="34" creationId="{9F00A64D-DDD9-DAF3-D50E-16C64A031B30}"/>
          </ac:spMkLst>
        </pc:spChg>
        <pc:spChg chg="add del mod">
          <ac:chgData name="Maldonado, Daniel" userId="208bc5cf-4c7f-40de-aa5f-36b84b85f9f4" providerId="ADAL" clId="{D4F8EDFF-8D22-436F-92E2-C640653DB82F}" dt="2023-10-12T17:05:02.810" v="905" actId="478"/>
          <ac:spMkLst>
            <pc:docMk/>
            <pc:sldMk cId="3767813412" sldId="259"/>
            <ac:spMk id="35" creationId="{7050D542-ED67-730B-4B38-A27CA031C340}"/>
          </ac:spMkLst>
        </pc:spChg>
        <pc:spChg chg="add del mod">
          <ac:chgData name="Maldonado, Daniel" userId="208bc5cf-4c7f-40de-aa5f-36b84b85f9f4" providerId="ADAL" clId="{D4F8EDFF-8D22-436F-92E2-C640653DB82F}" dt="2023-10-12T17:05:02.810" v="905" actId="478"/>
          <ac:spMkLst>
            <pc:docMk/>
            <pc:sldMk cId="3767813412" sldId="259"/>
            <ac:spMk id="36" creationId="{8DAE6F6A-DE78-EDE1-3B79-ED43B35B7E38}"/>
          </ac:spMkLst>
        </pc:spChg>
        <pc:spChg chg="add del mod">
          <ac:chgData name="Maldonado, Daniel" userId="208bc5cf-4c7f-40de-aa5f-36b84b85f9f4" providerId="ADAL" clId="{D4F8EDFF-8D22-436F-92E2-C640653DB82F}" dt="2023-10-12T17:05:02.810" v="905" actId="478"/>
          <ac:spMkLst>
            <pc:docMk/>
            <pc:sldMk cId="3767813412" sldId="259"/>
            <ac:spMk id="37" creationId="{D88218A3-338C-C9B3-245F-8AF738E87FDA}"/>
          </ac:spMkLst>
        </pc:spChg>
        <pc:spChg chg="add del mod">
          <ac:chgData name="Maldonado, Daniel" userId="208bc5cf-4c7f-40de-aa5f-36b84b85f9f4" providerId="ADAL" clId="{D4F8EDFF-8D22-436F-92E2-C640653DB82F}" dt="2023-10-12T17:05:02.810" v="905" actId="478"/>
          <ac:spMkLst>
            <pc:docMk/>
            <pc:sldMk cId="3767813412" sldId="259"/>
            <ac:spMk id="38" creationId="{CE05FDEA-FB4B-9D39-4ABD-FAB5738F4C7A}"/>
          </ac:spMkLst>
        </pc:spChg>
        <pc:spChg chg="add del mod">
          <ac:chgData name="Maldonado, Daniel" userId="208bc5cf-4c7f-40de-aa5f-36b84b85f9f4" providerId="ADAL" clId="{D4F8EDFF-8D22-436F-92E2-C640653DB82F}" dt="2023-10-12T17:05:02.810" v="905" actId="478"/>
          <ac:spMkLst>
            <pc:docMk/>
            <pc:sldMk cId="3767813412" sldId="259"/>
            <ac:spMk id="39" creationId="{90977D34-9C37-55C9-2EBB-02F137E94159}"/>
          </ac:spMkLst>
        </pc:spChg>
        <pc:spChg chg="add mod">
          <ac:chgData name="Maldonado, Daniel" userId="208bc5cf-4c7f-40de-aa5f-36b84b85f9f4" providerId="ADAL" clId="{D4F8EDFF-8D22-436F-92E2-C640653DB82F}" dt="2023-10-12T16:49:04.624" v="665" actId="1076"/>
          <ac:spMkLst>
            <pc:docMk/>
            <pc:sldMk cId="3767813412" sldId="259"/>
            <ac:spMk id="40" creationId="{DC2E4665-6CBD-92EC-C296-A7DF360DC3A9}"/>
          </ac:spMkLst>
        </pc:spChg>
        <pc:spChg chg="add mod">
          <ac:chgData name="Maldonado, Daniel" userId="208bc5cf-4c7f-40de-aa5f-36b84b85f9f4" providerId="ADAL" clId="{D4F8EDFF-8D22-436F-92E2-C640653DB82F}" dt="2023-10-12T16:49:04.624" v="665" actId="1076"/>
          <ac:spMkLst>
            <pc:docMk/>
            <pc:sldMk cId="3767813412" sldId="259"/>
            <ac:spMk id="41" creationId="{F233DC48-D0FB-2987-1BDD-50C1D5201533}"/>
          </ac:spMkLst>
        </pc:spChg>
        <pc:spChg chg="add mod">
          <ac:chgData name="Maldonado, Daniel" userId="208bc5cf-4c7f-40de-aa5f-36b84b85f9f4" providerId="ADAL" clId="{D4F8EDFF-8D22-436F-92E2-C640653DB82F}" dt="2023-10-12T16:49:04.624" v="665" actId="1076"/>
          <ac:spMkLst>
            <pc:docMk/>
            <pc:sldMk cId="3767813412" sldId="259"/>
            <ac:spMk id="42" creationId="{918009D2-FC40-15D9-EDAF-56AFF3E18204}"/>
          </ac:spMkLst>
        </pc:spChg>
        <pc:spChg chg="add mod">
          <ac:chgData name="Maldonado, Daniel" userId="208bc5cf-4c7f-40de-aa5f-36b84b85f9f4" providerId="ADAL" clId="{D4F8EDFF-8D22-436F-92E2-C640653DB82F}" dt="2023-10-12T16:49:04.624" v="665" actId="1076"/>
          <ac:spMkLst>
            <pc:docMk/>
            <pc:sldMk cId="3767813412" sldId="259"/>
            <ac:spMk id="43" creationId="{60FB1637-8B35-7047-21B9-8EC79310C298}"/>
          </ac:spMkLst>
        </pc:spChg>
        <pc:spChg chg="add mod">
          <ac:chgData name="Maldonado, Daniel" userId="208bc5cf-4c7f-40de-aa5f-36b84b85f9f4" providerId="ADAL" clId="{D4F8EDFF-8D22-436F-92E2-C640653DB82F}" dt="2023-10-12T16:49:04.624" v="665" actId="1076"/>
          <ac:spMkLst>
            <pc:docMk/>
            <pc:sldMk cId="3767813412" sldId="259"/>
            <ac:spMk id="44" creationId="{2B98A963-4F4B-9F88-2977-F8565E724FC7}"/>
          </ac:spMkLst>
        </pc:spChg>
        <pc:spChg chg="add mod">
          <ac:chgData name="Maldonado, Daniel" userId="208bc5cf-4c7f-40de-aa5f-36b84b85f9f4" providerId="ADAL" clId="{D4F8EDFF-8D22-436F-92E2-C640653DB82F}" dt="2023-10-12T16:47:49.216" v="602" actId="14100"/>
          <ac:spMkLst>
            <pc:docMk/>
            <pc:sldMk cId="3767813412" sldId="259"/>
            <ac:spMk id="46" creationId="{538034D1-8718-28EE-76C6-D53B1AE728C0}"/>
          </ac:spMkLst>
        </pc:spChg>
        <pc:spChg chg="add mod">
          <ac:chgData name="Maldonado, Daniel" userId="208bc5cf-4c7f-40de-aa5f-36b84b85f9f4" providerId="ADAL" clId="{D4F8EDFF-8D22-436F-92E2-C640653DB82F}" dt="2023-10-12T17:30:04.966" v="1207" actId="20577"/>
          <ac:spMkLst>
            <pc:docMk/>
            <pc:sldMk cId="3767813412" sldId="259"/>
            <ac:spMk id="47" creationId="{39C4F4DE-ED58-C4BD-A0DE-24305556D79C}"/>
          </ac:spMkLst>
        </pc:spChg>
        <pc:spChg chg="add mod">
          <ac:chgData name="Maldonado, Daniel" userId="208bc5cf-4c7f-40de-aa5f-36b84b85f9f4" providerId="ADAL" clId="{D4F8EDFF-8D22-436F-92E2-C640653DB82F}" dt="2023-10-12T16:50:20.332" v="749" actId="33524"/>
          <ac:spMkLst>
            <pc:docMk/>
            <pc:sldMk cId="3767813412" sldId="259"/>
            <ac:spMk id="53" creationId="{B65A3C7A-4455-81AA-E7A8-CA8CC59EDB43}"/>
          </ac:spMkLst>
        </pc:spChg>
        <pc:spChg chg="add mod">
          <ac:chgData name="Maldonado, Daniel" userId="208bc5cf-4c7f-40de-aa5f-36b84b85f9f4" providerId="ADAL" clId="{D4F8EDFF-8D22-436F-92E2-C640653DB82F}" dt="2023-10-12T17:07:43.564" v="993" actId="20577"/>
          <ac:spMkLst>
            <pc:docMk/>
            <pc:sldMk cId="3767813412" sldId="259"/>
            <ac:spMk id="55" creationId="{14276B5D-2642-0CF0-D579-579C6B8DA4E9}"/>
          </ac:spMkLst>
        </pc:spChg>
        <pc:spChg chg="add mod">
          <ac:chgData name="Maldonado, Daniel" userId="208bc5cf-4c7f-40de-aa5f-36b84b85f9f4" providerId="ADAL" clId="{D4F8EDFF-8D22-436F-92E2-C640653DB82F}" dt="2023-10-12T17:08:06.917" v="994" actId="207"/>
          <ac:spMkLst>
            <pc:docMk/>
            <pc:sldMk cId="3767813412" sldId="259"/>
            <ac:spMk id="56" creationId="{9AAF1A5B-CDDA-7FE4-E2DC-09489ACB0AA4}"/>
          </ac:spMkLst>
        </pc:spChg>
        <pc:spChg chg="add mod">
          <ac:chgData name="Maldonado, Daniel" userId="208bc5cf-4c7f-40de-aa5f-36b84b85f9f4" providerId="ADAL" clId="{D4F8EDFF-8D22-436F-92E2-C640653DB82F}" dt="2023-10-12T17:06:23.678" v="943" actId="20577"/>
          <ac:spMkLst>
            <pc:docMk/>
            <pc:sldMk cId="3767813412" sldId="259"/>
            <ac:spMk id="57" creationId="{08DF9980-89B1-F77B-6444-6AEE4284D8EC}"/>
          </ac:spMkLst>
        </pc:spChg>
        <pc:spChg chg="add mod">
          <ac:chgData name="Maldonado, Daniel" userId="208bc5cf-4c7f-40de-aa5f-36b84b85f9f4" providerId="ADAL" clId="{D4F8EDFF-8D22-436F-92E2-C640653DB82F}" dt="2023-10-12T17:06:43.471" v="951" actId="20577"/>
          <ac:spMkLst>
            <pc:docMk/>
            <pc:sldMk cId="3767813412" sldId="259"/>
            <ac:spMk id="58" creationId="{58BD6280-C3FE-C7E9-B832-0D26FF077613}"/>
          </ac:spMkLst>
        </pc:spChg>
        <pc:spChg chg="add mod">
          <ac:chgData name="Maldonado, Daniel" userId="208bc5cf-4c7f-40de-aa5f-36b84b85f9f4" providerId="ADAL" clId="{D4F8EDFF-8D22-436F-92E2-C640653DB82F}" dt="2023-10-12T17:05:14.670" v="906" actId="571"/>
          <ac:spMkLst>
            <pc:docMk/>
            <pc:sldMk cId="3767813412" sldId="259"/>
            <ac:spMk id="59" creationId="{B68A5E8F-843C-E4CD-5AF0-83EFCEC808E0}"/>
          </ac:spMkLst>
        </pc:spChg>
        <pc:spChg chg="add mod">
          <ac:chgData name="Maldonado, Daniel" userId="208bc5cf-4c7f-40de-aa5f-36b84b85f9f4" providerId="ADAL" clId="{D4F8EDFF-8D22-436F-92E2-C640653DB82F}" dt="2023-10-12T17:07:31.824" v="979" actId="20577"/>
          <ac:spMkLst>
            <pc:docMk/>
            <pc:sldMk cId="3767813412" sldId="259"/>
            <ac:spMk id="60" creationId="{5AB8DED0-0D5F-3989-1AB0-CF135632198D}"/>
          </ac:spMkLst>
        </pc:spChg>
        <pc:spChg chg="add mod">
          <ac:chgData name="Maldonado, Daniel" userId="208bc5cf-4c7f-40de-aa5f-36b84b85f9f4" providerId="ADAL" clId="{D4F8EDFF-8D22-436F-92E2-C640653DB82F}" dt="2023-10-12T17:07:38.614" v="987" actId="20577"/>
          <ac:spMkLst>
            <pc:docMk/>
            <pc:sldMk cId="3767813412" sldId="259"/>
            <ac:spMk id="61" creationId="{7FEB2675-68A6-1F26-BFA5-6AD7CAE3393B}"/>
          </ac:spMkLst>
        </pc:spChg>
        <pc:spChg chg="add mod">
          <ac:chgData name="Maldonado, Daniel" userId="208bc5cf-4c7f-40de-aa5f-36b84b85f9f4" providerId="ADAL" clId="{D4F8EDFF-8D22-436F-92E2-C640653DB82F}" dt="2023-10-12T17:05:43.765" v="923" actId="571"/>
          <ac:spMkLst>
            <pc:docMk/>
            <pc:sldMk cId="3767813412" sldId="259"/>
            <ac:spMk id="62" creationId="{55BFF769-EA08-9520-5E6D-25B1892FB9F5}"/>
          </ac:spMkLst>
        </pc:spChg>
        <pc:spChg chg="add mod">
          <ac:chgData name="Maldonado, Daniel" userId="208bc5cf-4c7f-40de-aa5f-36b84b85f9f4" providerId="ADAL" clId="{D4F8EDFF-8D22-436F-92E2-C640653DB82F}" dt="2023-10-12T17:05:49.280" v="927" actId="20577"/>
          <ac:spMkLst>
            <pc:docMk/>
            <pc:sldMk cId="3767813412" sldId="259"/>
            <ac:spMk id="63" creationId="{158F5768-BC15-389D-D85A-92F1FC85C19A}"/>
          </ac:spMkLst>
        </pc:spChg>
        <pc:spChg chg="add mod">
          <ac:chgData name="Maldonado, Daniel" userId="208bc5cf-4c7f-40de-aa5f-36b84b85f9f4" providerId="ADAL" clId="{D4F8EDFF-8D22-436F-92E2-C640653DB82F}" dt="2023-10-12T17:07:05.106" v="958" actId="20577"/>
          <ac:spMkLst>
            <pc:docMk/>
            <pc:sldMk cId="3767813412" sldId="259"/>
            <ac:spMk id="1024" creationId="{15C50BBB-38C2-CB00-8C05-CED197A9F44B}"/>
          </ac:spMkLst>
        </pc:spChg>
        <pc:spChg chg="add mod">
          <ac:chgData name="Maldonado, Daniel" userId="208bc5cf-4c7f-40de-aa5f-36b84b85f9f4" providerId="ADAL" clId="{D4F8EDFF-8D22-436F-92E2-C640653DB82F}" dt="2023-10-12T17:05:43.765" v="923" actId="571"/>
          <ac:spMkLst>
            <pc:docMk/>
            <pc:sldMk cId="3767813412" sldId="259"/>
            <ac:spMk id="1025" creationId="{FB841BC7-5C1E-52DD-104F-7BCFFC3811D3}"/>
          </ac:spMkLst>
        </pc:spChg>
        <pc:spChg chg="add mod">
          <ac:chgData name="Maldonado, Daniel" userId="208bc5cf-4c7f-40de-aa5f-36b84b85f9f4" providerId="ADAL" clId="{D4F8EDFF-8D22-436F-92E2-C640653DB82F}" dt="2023-10-12T17:07:29.364" v="977" actId="20577"/>
          <ac:spMkLst>
            <pc:docMk/>
            <pc:sldMk cId="3767813412" sldId="259"/>
            <ac:spMk id="1027" creationId="{54D51B9C-544B-AF07-EA0E-36FB2C3CBC2C}"/>
          </ac:spMkLst>
        </pc:spChg>
        <pc:spChg chg="add mod">
          <ac:chgData name="Maldonado, Daniel" userId="208bc5cf-4c7f-40de-aa5f-36b84b85f9f4" providerId="ADAL" clId="{D4F8EDFF-8D22-436F-92E2-C640653DB82F}" dt="2023-10-12T17:07:12.100" v="971" actId="20577"/>
          <ac:spMkLst>
            <pc:docMk/>
            <pc:sldMk cId="3767813412" sldId="259"/>
            <ac:spMk id="1028" creationId="{842F8237-76D3-5323-7ABF-A103144D755B}"/>
          </ac:spMkLst>
        </pc:spChg>
        <pc:grpChg chg="add mod">
          <ac:chgData name="Maldonado, Daniel" userId="208bc5cf-4c7f-40de-aa5f-36b84b85f9f4" providerId="ADAL" clId="{D4F8EDFF-8D22-436F-92E2-C640653DB82F}" dt="2023-10-12T16:27:52.863" v="284" actId="164"/>
          <ac:grpSpMkLst>
            <pc:docMk/>
            <pc:sldMk cId="3767813412" sldId="259"/>
            <ac:grpSpMk id="18" creationId="{61640D9D-2BD1-999E-ACE3-258E9A78E537}"/>
          </ac:grpSpMkLst>
        </pc:grpChg>
        <pc:graphicFrameChg chg="del">
          <ac:chgData name="Maldonado, Daniel" userId="208bc5cf-4c7f-40de-aa5f-36b84b85f9f4" providerId="ADAL" clId="{D4F8EDFF-8D22-436F-92E2-C640653DB82F}" dt="2023-10-12T16:23:13.104" v="255" actId="478"/>
          <ac:graphicFrameMkLst>
            <pc:docMk/>
            <pc:sldMk cId="3767813412" sldId="259"/>
            <ac:graphicFrameMk id="2" creationId="{387817E4-2C9E-F0E7-8AD1-B88F00C98E9D}"/>
          </ac:graphicFrameMkLst>
        </pc:graphicFrameChg>
        <pc:graphicFrameChg chg="del modGraphic">
          <ac:chgData name="Maldonado, Daniel" userId="208bc5cf-4c7f-40de-aa5f-36b84b85f9f4" providerId="ADAL" clId="{D4F8EDFF-8D22-436F-92E2-C640653DB82F}" dt="2023-10-12T16:31:55.465" v="308" actId="478"/>
          <ac:graphicFrameMkLst>
            <pc:docMk/>
            <pc:sldMk cId="3767813412" sldId="259"/>
            <ac:graphicFrameMk id="6" creationId="{4CE8F100-B7EB-711C-2777-DD1B5F7925FC}"/>
          </ac:graphicFrameMkLst>
        </pc:graphicFrameChg>
        <pc:graphicFrameChg chg="mod">
          <ac:chgData name="Maldonado, Daniel" userId="208bc5cf-4c7f-40de-aa5f-36b84b85f9f4" providerId="ADAL" clId="{D4F8EDFF-8D22-436F-92E2-C640653DB82F}" dt="2023-10-12T16:23:53.727" v="260" actId="1076"/>
          <ac:graphicFrameMkLst>
            <pc:docMk/>
            <pc:sldMk cId="3767813412" sldId="259"/>
            <ac:graphicFrameMk id="12" creationId="{61B08023-FDA1-6070-8953-1B102215E194}"/>
          </ac:graphicFrameMkLst>
        </pc:graphicFrameChg>
        <pc:graphicFrameChg chg="add mod modGraphic">
          <ac:chgData name="Maldonado, Daniel" userId="208bc5cf-4c7f-40de-aa5f-36b84b85f9f4" providerId="ADAL" clId="{D4F8EDFF-8D22-436F-92E2-C640653DB82F}" dt="2023-10-12T17:22:30.313" v="1031"/>
          <ac:graphicFrameMkLst>
            <pc:docMk/>
            <pc:sldMk cId="3767813412" sldId="259"/>
            <ac:graphicFrameMk id="19" creationId="{47DA04BD-D556-E349-F093-088F09954839}"/>
          </ac:graphicFrameMkLst>
        </pc:graphicFrameChg>
        <pc:picChg chg="del">
          <ac:chgData name="Maldonado, Daniel" userId="208bc5cf-4c7f-40de-aa5f-36b84b85f9f4" providerId="ADAL" clId="{D4F8EDFF-8D22-436F-92E2-C640653DB82F}" dt="2023-10-12T16:23:13.104" v="255" actId="478"/>
          <ac:picMkLst>
            <pc:docMk/>
            <pc:sldMk cId="3767813412" sldId="259"/>
            <ac:picMk id="4" creationId="{2A0B324B-5B8B-30C6-FFEF-21DA89C8D965}"/>
          </ac:picMkLst>
        </pc:picChg>
        <pc:picChg chg="del">
          <ac:chgData name="Maldonado, Daniel" userId="208bc5cf-4c7f-40de-aa5f-36b84b85f9f4" providerId="ADAL" clId="{D4F8EDFF-8D22-436F-92E2-C640653DB82F}" dt="2023-10-12T16:23:13.104" v="255" actId="478"/>
          <ac:picMkLst>
            <pc:docMk/>
            <pc:sldMk cId="3767813412" sldId="259"/>
            <ac:picMk id="5" creationId="{7F920867-97AB-3CE3-46D4-1C1DAD23F8A6}"/>
          </ac:picMkLst>
        </pc:picChg>
        <pc:picChg chg="del">
          <ac:chgData name="Maldonado, Daniel" userId="208bc5cf-4c7f-40de-aa5f-36b84b85f9f4" providerId="ADAL" clId="{D4F8EDFF-8D22-436F-92E2-C640653DB82F}" dt="2023-10-12T16:23:13.104" v="255" actId="478"/>
          <ac:picMkLst>
            <pc:docMk/>
            <pc:sldMk cId="3767813412" sldId="259"/>
            <ac:picMk id="7" creationId="{B05F2212-91CA-8F10-7922-8391CB2E421B}"/>
          </ac:picMkLst>
        </pc:picChg>
        <pc:picChg chg="del">
          <ac:chgData name="Maldonado, Daniel" userId="208bc5cf-4c7f-40de-aa5f-36b84b85f9f4" providerId="ADAL" clId="{D4F8EDFF-8D22-436F-92E2-C640653DB82F}" dt="2023-10-12T16:23:13.104" v="255" actId="478"/>
          <ac:picMkLst>
            <pc:docMk/>
            <pc:sldMk cId="3767813412" sldId="259"/>
            <ac:picMk id="8" creationId="{CBA1B897-A7C9-E38B-51BF-6D43E2036CB9}"/>
          </ac:picMkLst>
        </pc:picChg>
        <pc:picChg chg="add mod">
          <ac:chgData name="Maldonado, Daniel" userId="208bc5cf-4c7f-40de-aa5f-36b84b85f9f4" providerId="ADAL" clId="{D4F8EDFF-8D22-436F-92E2-C640653DB82F}" dt="2023-10-12T16:52:00.981" v="751"/>
          <ac:picMkLst>
            <pc:docMk/>
            <pc:sldMk cId="3767813412" sldId="259"/>
            <ac:picMk id="1026" creationId="{9FB0D8A3-BCFD-E629-3ACD-A10E5016AC48}"/>
          </ac:picMkLst>
        </pc:picChg>
        <pc:cxnChg chg="add mod">
          <ac:chgData name="Maldonado, Daniel" userId="208bc5cf-4c7f-40de-aa5f-36b84b85f9f4" providerId="ADAL" clId="{D4F8EDFF-8D22-436F-92E2-C640653DB82F}" dt="2023-10-12T16:50:27.164" v="750" actId="14100"/>
          <ac:cxnSpMkLst>
            <pc:docMk/>
            <pc:sldMk cId="3767813412" sldId="259"/>
            <ac:cxnSpMk id="49" creationId="{E47DC78C-4344-43CB-C9D5-E58F8E67DCE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Maldonado, Daniel" userId="208bc5cf-4c7f-40de-aa5f-36b84b85f9f4" providerId="ADAL" clId="{D4F8EDFF-8D22-436F-92E2-C640653DB82F}" dt="2023-10-12T16:28:09.904" v="285"/>
              <pc2:cmMkLst xmlns:pc2="http://schemas.microsoft.com/office/powerpoint/2019/9/main/command">
                <pc:docMk/>
                <pc:sldMk cId="3767813412" sldId="259"/>
                <pc2:cmMk id="{0A60AA8B-7088-40DB-BE9D-B79AC5AA9C14}"/>
              </pc2:cmMkLst>
            </pc226:cmChg>
          </p:ext>
        </pc:extLst>
      </pc:sldChg>
      <pc:sldChg chg="modSp add del mod">
        <pc:chgData name="Maldonado, Daniel" userId="208bc5cf-4c7f-40de-aa5f-36b84b85f9f4" providerId="ADAL" clId="{D4F8EDFF-8D22-436F-92E2-C640653DB82F}" dt="2023-10-12T16:34:31.204" v="371" actId="47"/>
        <pc:sldMkLst>
          <pc:docMk/>
          <pc:sldMk cId="796129203" sldId="260"/>
        </pc:sldMkLst>
        <pc:graphicFrameChg chg="modGraphic">
          <ac:chgData name="Maldonado, Daniel" userId="208bc5cf-4c7f-40de-aa5f-36b84b85f9f4" providerId="ADAL" clId="{D4F8EDFF-8D22-436F-92E2-C640653DB82F}" dt="2023-10-12T16:31:52.563" v="307" actId="2084"/>
          <ac:graphicFrameMkLst>
            <pc:docMk/>
            <pc:sldMk cId="796129203" sldId="260"/>
            <ac:graphicFrameMk id="41" creationId="{97939C03-FC6D-9265-E951-B18B0BD61E77}"/>
          </ac:graphicFrameMkLst>
        </pc:graphicFrameChg>
      </pc:sldChg>
      <pc:sldChg chg="addSp delSp modSp add mod ord">
        <pc:chgData name="Maldonado, Daniel" userId="208bc5cf-4c7f-40de-aa5f-36b84b85f9f4" providerId="ADAL" clId="{D4F8EDFF-8D22-436F-92E2-C640653DB82F}" dt="2023-10-12T17:02:55.824" v="841" actId="20577"/>
        <pc:sldMkLst>
          <pc:docMk/>
          <pc:sldMk cId="1281371689" sldId="261"/>
        </pc:sldMkLst>
        <pc:spChg chg="mod">
          <ac:chgData name="Maldonado, Daniel" userId="208bc5cf-4c7f-40de-aa5f-36b84b85f9f4" providerId="ADAL" clId="{D4F8EDFF-8D22-436F-92E2-C640653DB82F}" dt="2023-10-12T16:34:03.749" v="367" actId="20577"/>
          <ac:spMkLst>
            <pc:docMk/>
            <pc:sldMk cId="1281371689" sldId="261"/>
            <ac:spMk id="3" creationId="{2CE8C579-7494-6A2F-2E22-0B45FBF4DA55}"/>
          </ac:spMkLst>
        </pc:spChg>
        <pc:spChg chg="mod">
          <ac:chgData name="Maldonado, Daniel" userId="208bc5cf-4c7f-40de-aa5f-36b84b85f9f4" providerId="ADAL" clId="{D4F8EDFF-8D22-436F-92E2-C640653DB82F}" dt="2023-10-12T16:33:34.517" v="339" actId="20577"/>
          <ac:spMkLst>
            <pc:docMk/>
            <pc:sldMk cId="1281371689" sldId="261"/>
            <ac:spMk id="9" creationId="{0373BD9D-1630-F5AA-B7EA-06E6635A217B}"/>
          </ac:spMkLst>
        </pc:spChg>
        <pc:spChg chg="add del mod">
          <ac:chgData name="Maldonado, Daniel" userId="208bc5cf-4c7f-40de-aa5f-36b84b85f9f4" providerId="ADAL" clId="{D4F8EDFF-8D22-436F-92E2-C640653DB82F}" dt="2023-10-12T17:02:21.681" v="832" actId="478"/>
          <ac:spMkLst>
            <pc:docMk/>
            <pc:sldMk cId="1281371689" sldId="261"/>
            <ac:spMk id="11" creationId="{D9A13152-59FA-C9B6-C2B2-19C552D77FD7}"/>
          </ac:spMkLst>
        </pc:spChg>
        <pc:spChg chg="add mod">
          <ac:chgData name="Maldonado, Daniel" userId="208bc5cf-4c7f-40de-aa5f-36b84b85f9f4" providerId="ADAL" clId="{D4F8EDFF-8D22-436F-92E2-C640653DB82F}" dt="2023-10-12T17:02:35.558" v="840" actId="1076"/>
          <ac:spMkLst>
            <pc:docMk/>
            <pc:sldMk cId="1281371689" sldId="261"/>
            <ac:spMk id="13" creationId="{A1C97C49-7294-E28A-13C3-A32510D0FBEF}"/>
          </ac:spMkLst>
        </pc:spChg>
        <pc:spChg chg="add mod">
          <ac:chgData name="Maldonado, Daniel" userId="208bc5cf-4c7f-40de-aa5f-36b84b85f9f4" providerId="ADAL" clId="{D4F8EDFF-8D22-436F-92E2-C640653DB82F}" dt="2023-10-12T17:02:55.824" v="841" actId="20577"/>
          <ac:spMkLst>
            <pc:docMk/>
            <pc:sldMk cId="1281371689" sldId="261"/>
            <ac:spMk id="14" creationId="{CAB61050-9E75-50B8-C62E-0500F3272F36}"/>
          </ac:spMkLst>
        </pc:spChg>
        <pc:graphicFrameChg chg="modGraphic">
          <ac:chgData name="Maldonado, Daniel" userId="208bc5cf-4c7f-40de-aa5f-36b84b85f9f4" providerId="ADAL" clId="{D4F8EDFF-8D22-436F-92E2-C640653DB82F}" dt="2023-10-12T16:33:56.204" v="359" actId="20577"/>
          <ac:graphicFrameMkLst>
            <pc:docMk/>
            <pc:sldMk cId="1281371689" sldId="261"/>
            <ac:graphicFrameMk id="2" creationId="{387817E4-2C9E-F0E7-8AD1-B88F00C98E9D}"/>
          </ac:graphicFrameMkLst>
        </pc:graphicFrameChg>
        <pc:graphicFrameChg chg="add mod modGraphic">
          <ac:chgData name="Maldonado, Daniel" userId="208bc5cf-4c7f-40de-aa5f-36b84b85f9f4" providerId="ADAL" clId="{D4F8EDFF-8D22-436F-92E2-C640653DB82F}" dt="2023-10-12T16:54:39.429" v="784" actId="2084"/>
          <ac:graphicFrameMkLst>
            <pc:docMk/>
            <pc:sldMk cId="1281371689" sldId="261"/>
            <ac:graphicFrameMk id="6" creationId="{9CDDFB77-3F87-5A6E-D4FA-B8DB9ED4A873}"/>
          </ac:graphicFrameMkLst>
        </pc:graphicFrameChg>
        <pc:graphicFrameChg chg="del">
          <ac:chgData name="Maldonado, Daniel" userId="208bc5cf-4c7f-40de-aa5f-36b84b85f9f4" providerId="ADAL" clId="{D4F8EDFF-8D22-436F-92E2-C640653DB82F}" dt="2023-10-12T16:33:21.743" v="323" actId="478"/>
          <ac:graphicFrameMkLst>
            <pc:docMk/>
            <pc:sldMk cId="1281371689" sldId="261"/>
            <ac:graphicFrameMk id="18" creationId="{168BC620-61D8-6B7D-2146-F02C1B2FE89F}"/>
          </ac:graphicFrameMkLst>
        </pc:graphicFrameChg>
      </pc:sldChg>
      <pc:sldChg chg="addSp delSp modSp add mod">
        <pc:chgData name="Maldonado, Daniel" userId="208bc5cf-4c7f-40de-aa5f-36b84b85f9f4" providerId="ADAL" clId="{D4F8EDFF-8D22-436F-92E2-C640653DB82F}" dt="2023-10-12T17:22:20.359" v="1021"/>
        <pc:sldMkLst>
          <pc:docMk/>
          <pc:sldMk cId="141755162" sldId="262"/>
        </pc:sldMkLst>
        <pc:spChg chg="mod">
          <ac:chgData name="Maldonado, Daniel" userId="208bc5cf-4c7f-40de-aa5f-36b84b85f9f4" providerId="ADAL" clId="{D4F8EDFF-8D22-436F-92E2-C640653DB82F}" dt="2023-10-12T16:57:35.404" v="788" actId="1076"/>
          <ac:spMkLst>
            <pc:docMk/>
            <pc:sldMk cId="141755162" sldId="262"/>
            <ac:spMk id="3" creationId="{2CE8C579-7494-6A2F-2E22-0B45FBF4DA55}"/>
          </ac:spMkLst>
        </pc:spChg>
        <pc:spChg chg="mod">
          <ac:chgData name="Maldonado, Daniel" userId="208bc5cf-4c7f-40de-aa5f-36b84b85f9f4" providerId="ADAL" clId="{D4F8EDFF-8D22-436F-92E2-C640653DB82F}" dt="2023-10-12T16:35:17.708" v="399" actId="20577"/>
          <ac:spMkLst>
            <pc:docMk/>
            <pc:sldMk cId="141755162" sldId="262"/>
            <ac:spMk id="9" creationId="{0373BD9D-1630-F5AA-B7EA-06E6635A217B}"/>
          </ac:spMkLst>
        </pc:spChg>
        <pc:graphicFrameChg chg="mod modGraphic">
          <ac:chgData name="Maldonado, Daniel" userId="208bc5cf-4c7f-40de-aa5f-36b84b85f9f4" providerId="ADAL" clId="{D4F8EDFF-8D22-436F-92E2-C640653DB82F}" dt="2023-10-12T16:57:41.451" v="794"/>
          <ac:graphicFrameMkLst>
            <pc:docMk/>
            <pc:sldMk cId="141755162" sldId="262"/>
            <ac:graphicFrameMk id="2" creationId="{387817E4-2C9E-F0E7-8AD1-B88F00C98E9D}"/>
          </ac:graphicFrameMkLst>
        </pc:graphicFrameChg>
        <pc:graphicFrameChg chg="del">
          <ac:chgData name="Maldonado, Daniel" userId="208bc5cf-4c7f-40de-aa5f-36b84b85f9f4" providerId="ADAL" clId="{D4F8EDFF-8D22-436F-92E2-C640653DB82F}" dt="2023-10-12T16:34:20.414" v="369" actId="478"/>
          <ac:graphicFrameMkLst>
            <pc:docMk/>
            <pc:sldMk cId="141755162" sldId="262"/>
            <ac:graphicFrameMk id="6" creationId="{9CDDFB77-3F87-5A6E-D4FA-B8DB9ED4A873}"/>
          </ac:graphicFrameMkLst>
        </pc:graphicFrameChg>
        <pc:graphicFrameChg chg="add mod modGraphic">
          <ac:chgData name="Maldonado, Daniel" userId="208bc5cf-4c7f-40de-aa5f-36b84b85f9f4" providerId="ADAL" clId="{D4F8EDFF-8D22-436F-92E2-C640653DB82F}" dt="2023-10-12T17:22:20.359" v="1021"/>
          <ac:graphicFrameMkLst>
            <pc:docMk/>
            <pc:sldMk cId="141755162" sldId="262"/>
            <ac:graphicFrameMk id="11" creationId="{6FAEB015-1F55-25CF-E64A-666E782CC231}"/>
          </ac:graphicFrameMkLst>
        </pc:graphicFrameChg>
        <pc:picChg chg="add mod">
          <ac:chgData name="Maldonado, Daniel" userId="208bc5cf-4c7f-40de-aa5f-36b84b85f9f4" providerId="ADAL" clId="{D4F8EDFF-8D22-436F-92E2-C640653DB82F}" dt="2023-10-12T16:57:45.535" v="795" actId="571"/>
          <ac:picMkLst>
            <pc:docMk/>
            <pc:sldMk cId="141755162" sldId="262"/>
            <ac:picMk id="13" creationId="{35812E25-0C1F-97EA-F390-106359925598}"/>
          </ac:picMkLst>
        </pc:picChg>
      </pc:sldChg>
      <pc:sldChg chg="addSp delSp modSp add mod">
        <pc:chgData name="Maldonado, Daniel" userId="208bc5cf-4c7f-40de-aa5f-36b84b85f9f4" providerId="ADAL" clId="{D4F8EDFF-8D22-436F-92E2-C640653DB82F}" dt="2023-10-12T17:27:10.759" v="1080" actId="1076"/>
        <pc:sldMkLst>
          <pc:docMk/>
          <pc:sldMk cId="3467779208" sldId="263"/>
        </pc:sldMkLst>
        <pc:spChg chg="add mod">
          <ac:chgData name="Maldonado, Daniel" userId="208bc5cf-4c7f-40de-aa5f-36b84b85f9f4" providerId="ADAL" clId="{D4F8EDFF-8D22-436F-92E2-C640653DB82F}" dt="2023-10-12T17:27:01.309" v="1069" actId="790"/>
          <ac:spMkLst>
            <pc:docMk/>
            <pc:sldMk cId="3467779208" sldId="263"/>
            <ac:spMk id="2" creationId="{BBCB7B3B-3DFE-0AB1-C1AD-AB7AC91239CF}"/>
          </ac:spMkLst>
        </pc:spChg>
        <pc:spChg chg="add mod">
          <ac:chgData name="Maldonado, Daniel" userId="208bc5cf-4c7f-40de-aa5f-36b84b85f9f4" providerId="ADAL" clId="{D4F8EDFF-8D22-436F-92E2-C640653DB82F}" dt="2023-10-12T17:27:10.759" v="1080" actId="1076"/>
          <ac:spMkLst>
            <pc:docMk/>
            <pc:sldMk cId="3467779208" sldId="263"/>
            <ac:spMk id="3" creationId="{1509698F-76C9-C05E-ACE4-08226D8762EF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20" creationId="{78F97CCB-60A5-016F-C7E7-B9AD8B574372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21" creationId="{460D5A63-A6AE-02FE-1889-19471D65E097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22" creationId="{71A9CE2E-2125-101D-C167-FD8D01A5551F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23" creationId="{D7918DA9-D313-A1BD-57F5-EB77FC79BBEF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24" creationId="{693BC1C5-E8A5-715F-E9A6-9FCDD23B22A9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25" creationId="{CD56D140-9137-0720-384C-D4E45A13BE15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26" creationId="{819EE118-3F49-91C9-5C24-54B847178F99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27" creationId="{12989461-E9F9-028C-D977-ABD2E8D4A86A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28" creationId="{4443D486-EA55-E662-163C-000E5FEAA8A0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29" creationId="{5264F157-54B1-6667-B5EE-77C403B66FEB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40" creationId="{DC2E4665-6CBD-92EC-C296-A7DF360DC3A9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41" creationId="{F233DC48-D0FB-2987-1BDD-50C1D5201533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42" creationId="{918009D2-FC40-15D9-EDAF-56AFF3E18204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43" creationId="{60FB1637-8B35-7047-21B9-8EC79310C298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44" creationId="{2B98A963-4F4B-9F88-2977-F8565E724FC7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46" creationId="{538034D1-8718-28EE-76C6-D53B1AE728C0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47" creationId="{39C4F4DE-ED58-C4BD-A0DE-24305556D79C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53" creationId="{B65A3C7A-4455-81AA-E7A8-CA8CC59EDB43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55" creationId="{14276B5D-2642-0CF0-D579-579C6B8DA4E9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56" creationId="{9AAF1A5B-CDDA-7FE4-E2DC-09489ACB0AA4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57" creationId="{08DF9980-89B1-F77B-6444-6AEE4284D8EC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58" creationId="{58BD6280-C3FE-C7E9-B832-0D26FF077613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59" creationId="{B68A5E8F-843C-E4CD-5AF0-83EFCEC808E0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60" creationId="{5AB8DED0-0D5F-3989-1AB0-CF135632198D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61" creationId="{7FEB2675-68A6-1F26-BFA5-6AD7CAE3393B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62" creationId="{55BFF769-EA08-9520-5E6D-25B1892FB9F5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63" creationId="{158F5768-BC15-389D-D85A-92F1FC85C19A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1024" creationId="{15C50BBB-38C2-CB00-8C05-CED197A9F44B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1025" creationId="{FB841BC7-5C1E-52DD-104F-7BCFFC3811D3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1027" creationId="{54D51B9C-544B-AF07-EA0E-36FB2C3CBC2C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1028" creationId="{842F8237-76D3-5323-7ABF-A103144D755B}"/>
          </ac:spMkLst>
        </pc:spChg>
        <pc:grpChg chg="del">
          <ac:chgData name="Maldonado, Daniel" userId="208bc5cf-4c7f-40de-aa5f-36b84b85f9f4" providerId="ADAL" clId="{D4F8EDFF-8D22-436F-92E2-C640653DB82F}" dt="2023-10-12T17:23:02.024" v="1033" actId="478"/>
          <ac:grpSpMkLst>
            <pc:docMk/>
            <pc:sldMk cId="3467779208" sldId="263"/>
            <ac:grpSpMk id="18" creationId="{61640D9D-2BD1-999E-ACE3-258E9A78E537}"/>
          </ac:grpSpMkLst>
        </pc:grpChg>
        <pc:graphicFrameChg chg="del">
          <ac:chgData name="Maldonado, Daniel" userId="208bc5cf-4c7f-40de-aa5f-36b84b85f9f4" providerId="ADAL" clId="{D4F8EDFF-8D22-436F-92E2-C640653DB82F}" dt="2023-10-12T17:23:02.024" v="1033" actId="478"/>
          <ac:graphicFrameMkLst>
            <pc:docMk/>
            <pc:sldMk cId="3467779208" sldId="263"/>
            <ac:graphicFrameMk id="12" creationId="{61B08023-FDA1-6070-8953-1B102215E194}"/>
          </ac:graphicFrameMkLst>
        </pc:graphicFrameChg>
        <pc:graphicFrameChg chg="modGraphic">
          <ac:chgData name="Maldonado, Daniel" userId="208bc5cf-4c7f-40de-aa5f-36b84b85f9f4" providerId="ADAL" clId="{D4F8EDFF-8D22-436F-92E2-C640653DB82F}" dt="2023-10-12T17:25:58.838" v="1053" actId="207"/>
          <ac:graphicFrameMkLst>
            <pc:docMk/>
            <pc:sldMk cId="3467779208" sldId="263"/>
            <ac:graphicFrameMk id="19" creationId="{47DA04BD-D556-E349-F093-088F09954839}"/>
          </ac:graphicFrameMkLst>
        </pc:graphicFrameChg>
        <pc:picChg chg="del">
          <ac:chgData name="Maldonado, Daniel" userId="208bc5cf-4c7f-40de-aa5f-36b84b85f9f4" providerId="ADAL" clId="{D4F8EDFF-8D22-436F-92E2-C640653DB82F}" dt="2023-10-12T17:23:02.024" v="1033" actId="478"/>
          <ac:picMkLst>
            <pc:docMk/>
            <pc:sldMk cId="3467779208" sldId="263"/>
            <ac:picMk id="1026" creationId="{9FB0D8A3-BCFD-E629-3ACD-A10E5016AC48}"/>
          </ac:picMkLst>
        </pc:picChg>
        <pc:picChg chg="add mod">
          <ac:chgData name="Maldonado, Daniel" userId="208bc5cf-4c7f-40de-aa5f-36b84b85f9f4" providerId="ADAL" clId="{D4F8EDFF-8D22-436F-92E2-C640653DB82F}" dt="2023-10-12T17:25:33.790" v="1042" actId="1076"/>
          <ac:picMkLst>
            <pc:docMk/>
            <pc:sldMk cId="3467779208" sldId="263"/>
            <ac:picMk id="2050" creationId="{A53D8E13-1EA8-4524-2B20-3D254C8E938E}"/>
          </ac:picMkLst>
        </pc:picChg>
        <pc:cxnChg chg="del">
          <ac:chgData name="Maldonado, Daniel" userId="208bc5cf-4c7f-40de-aa5f-36b84b85f9f4" providerId="ADAL" clId="{D4F8EDFF-8D22-436F-92E2-C640653DB82F}" dt="2023-10-12T17:23:02.024" v="1033" actId="478"/>
          <ac:cxnSpMkLst>
            <pc:docMk/>
            <pc:sldMk cId="3467779208" sldId="263"/>
            <ac:cxnSpMk id="49" creationId="{E47DC78C-4344-43CB-C9D5-E58F8E67DCE2}"/>
          </ac:cxnSpMkLst>
        </pc:cxnChg>
      </pc:sldChg>
    </pc:docChg>
  </pc:docChgLst>
</pc:chgInfo>
</file>

<file path=ppt/comments/modernComment_103_E094452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A60AA8B-7088-40DB-BE9D-B79AC5AA9C14}" authorId="{A482621A-8E93-2DF6-0AD5-8249CB44BF2C}" created="2023-10-12T16:28:09.87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67813412" sldId="259"/>
      <ac:grpSpMk id="18" creationId="{61640D9D-2BD1-999E-ACE3-258E9A78E537}"/>
    </ac:deMkLst>
    <p188:txBody>
      <a:bodyPr/>
      <a:lstStyle/>
      <a:p>
        <a:r>
          <a:rPr lang="en-US"/>
          <a:t>Or by range of dates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60DC-1BCF-477C-BD91-12EA2149101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4938-F7EB-46F2-94C1-CD980D35F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3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60DC-1BCF-477C-BD91-12EA2149101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4938-F7EB-46F2-94C1-CD980D35F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60DC-1BCF-477C-BD91-12EA2149101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4938-F7EB-46F2-94C1-CD980D35F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1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60DC-1BCF-477C-BD91-12EA2149101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4938-F7EB-46F2-94C1-CD980D35F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9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60DC-1BCF-477C-BD91-12EA2149101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4938-F7EB-46F2-94C1-CD980D35F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9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60DC-1BCF-477C-BD91-12EA2149101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4938-F7EB-46F2-94C1-CD980D35F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9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60DC-1BCF-477C-BD91-12EA2149101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4938-F7EB-46F2-94C1-CD980D35F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8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60DC-1BCF-477C-BD91-12EA2149101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4938-F7EB-46F2-94C1-CD980D35F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3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60DC-1BCF-477C-BD91-12EA2149101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4938-F7EB-46F2-94C1-CD980D35F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7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60DC-1BCF-477C-BD91-12EA2149101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4938-F7EB-46F2-94C1-CD980D35F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0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60DC-1BCF-477C-BD91-12EA2149101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4938-F7EB-46F2-94C1-CD980D35F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3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660DC-1BCF-477C-BD91-12EA2149101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04938-F7EB-46F2-94C1-CD980D35F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02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bbble.com/shots/20397691-Expense-Management-SaaS-Software-Design-Admin-Dashboard" TargetMode="External"/><Relationship Id="rId2" Type="http://schemas.microsoft.com/office/2018/10/relationships/comments" Target="../comments/modernComment_103_E09445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CE8F100-B7EB-711C-2777-DD1B5F792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905542"/>
              </p:ext>
            </p:extLst>
          </p:nvPr>
        </p:nvGraphicFramePr>
        <p:xfrm>
          <a:off x="376195" y="411183"/>
          <a:ext cx="112020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014">
                  <a:extLst>
                    <a:ext uri="{9D8B030D-6E8A-4147-A177-3AD203B41FA5}">
                      <a16:colId xmlns:a16="http://schemas.microsoft.com/office/drawing/2014/main" val="864389183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918450666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3000011065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386926505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1595816490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3658545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Expenses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Budget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Savings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Payments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Summary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Profile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203274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B5906F9D-76A4-402D-7778-74D87883791C}"/>
              </a:ext>
            </a:extLst>
          </p:cNvPr>
          <p:cNvGrpSpPr/>
          <p:nvPr/>
        </p:nvGrpSpPr>
        <p:grpSpPr>
          <a:xfrm>
            <a:off x="349676" y="1768594"/>
            <a:ext cx="11492648" cy="2989987"/>
            <a:chOff x="494956" y="2081649"/>
            <a:chExt cx="11202087" cy="26947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3682D5A-9A49-839F-028E-3FE039194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957" y="2081649"/>
              <a:ext cx="11202086" cy="269470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D4083F-F5C5-9A80-7A74-76B4EA4C83FC}"/>
                </a:ext>
              </a:extLst>
            </p:cNvPr>
            <p:cNvSpPr/>
            <p:nvPr/>
          </p:nvSpPr>
          <p:spPr>
            <a:xfrm>
              <a:off x="494956" y="2083920"/>
              <a:ext cx="1560181" cy="623944"/>
            </a:xfrm>
            <a:prstGeom prst="rect">
              <a:avLst/>
            </a:prstGeom>
            <a:solidFill>
              <a:srgbClr val="21252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03D74CD-889D-5D79-EAF1-9B2335CBF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125126"/>
              </p:ext>
            </p:extLst>
          </p:nvPr>
        </p:nvGraphicFramePr>
        <p:xfrm>
          <a:off x="4902129" y="1216880"/>
          <a:ext cx="230122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436">
                  <a:extLst>
                    <a:ext uri="{9D8B030D-6E8A-4147-A177-3AD203B41FA5}">
                      <a16:colId xmlns:a16="http://schemas.microsoft.com/office/drawing/2014/main" val="3164968454"/>
                    </a:ext>
                  </a:extLst>
                </a:gridCol>
                <a:gridCol w="1038492">
                  <a:extLst>
                    <a:ext uri="{9D8B030D-6E8A-4147-A177-3AD203B41FA5}">
                      <a16:colId xmlns:a16="http://schemas.microsoft.com/office/drawing/2014/main" val="346824642"/>
                    </a:ext>
                  </a:extLst>
                </a:gridCol>
                <a:gridCol w="667862">
                  <a:extLst>
                    <a:ext uri="{9D8B030D-6E8A-4147-A177-3AD203B41FA5}">
                      <a16:colId xmlns:a16="http://schemas.microsoft.com/office/drawing/2014/main" val="3970779557"/>
                    </a:ext>
                  </a:extLst>
                </a:gridCol>
                <a:gridCol w="297436">
                  <a:extLst>
                    <a:ext uri="{9D8B030D-6E8A-4147-A177-3AD203B41FA5}">
                      <a16:colId xmlns:a16="http://schemas.microsoft.com/office/drawing/2014/main" val="1152229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&lt;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October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2023</a:t>
                      </a:r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45649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1CF112C-7E19-8A92-1935-69F7169D4052}"/>
              </a:ext>
            </a:extLst>
          </p:cNvPr>
          <p:cNvSpPr txBox="1"/>
          <p:nvPr/>
        </p:nvSpPr>
        <p:spPr>
          <a:xfrm>
            <a:off x="4777841" y="1783327"/>
            <a:ext cx="127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spent: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FA36E1-0CD9-81A3-6B72-5D0379C63058}"/>
              </a:ext>
            </a:extLst>
          </p:cNvPr>
          <p:cNvSpPr txBox="1"/>
          <p:nvPr/>
        </p:nvSpPr>
        <p:spPr>
          <a:xfrm>
            <a:off x="6096000" y="1767938"/>
            <a:ext cx="1221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$2,000.00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9226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7817E4-2C9E-F0E7-8AD1-B88F00C98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829298"/>
              </p:ext>
            </p:extLst>
          </p:nvPr>
        </p:nvGraphicFramePr>
        <p:xfrm>
          <a:off x="945475" y="2606936"/>
          <a:ext cx="9941264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85316">
                  <a:extLst>
                    <a:ext uri="{9D8B030D-6E8A-4147-A177-3AD203B41FA5}">
                      <a16:colId xmlns:a16="http://schemas.microsoft.com/office/drawing/2014/main" val="3249489564"/>
                    </a:ext>
                  </a:extLst>
                </a:gridCol>
                <a:gridCol w="2485316">
                  <a:extLst>
                    <a:ext uri="{9D8B030D-6E8A-4147-A177-3AD203B41FA5}">
                      <a16:colId xmlns:a16="http://schemas.microsoft.com/office/drawing/2014/main" val="138114118"/>
                    </a:ext>
                  </a:extLst>
                </a:gridCol>
                <a:gridCol w="2485316">
                  <a:extLst>
                    <a:ext uri="{9D8B030D-6E8A-4147-A177-3AD203B41FA5}">
                      <a16:colId xmlns:a16="http://schemas.microsoft.com/office/drawing/2014/main" val="3489086391"/>
                    </a:ext>
                  </a:extLst>
                </a:gridCol>
                <a:gridCol w="2485316">
                  <a:extLst>
                    <a:ext uri="{9D8B030D-6E8A-4147-A177-3AD203B41FA5}">
                      <a16:colId xmlns:a16="http://schemas.microsoft.com/office/drawing/2014/main" val="3808629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5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Goal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5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Spent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5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638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Groceries</a:t>
                      </a: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$1,500.00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$200.00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$1,500.00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460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Transport</a:t>
                      </a: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$1,000.00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$400.00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$1,000.00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063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Food</a:t>
                      </a: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$1,300.00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$100.00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$1,300.00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94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Weekend</a:t>
                      </a: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$500.00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$500.00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63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$500.00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387702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CE8C579-7494-6A2F-2E22-0B45FBF4DA55}"/>
              </a:ext>
            </a:extLst>
          </p:cNvPr>
          <p:cNvSpPr/>
          <p:nvPr/>
        </p:nvSpPr>
        <p:spPr>
          <a:xfrm>
            <a:off x="945475" y="5131398"/>
            <a:ext cx="1582572" cy="4733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/>
              <a:t>Category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B324B-5B8B-30C6-FFEF-21DA89C8D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739" y="2973242"/>
            <a:ext cx="384575" cy="370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920867-97AB-3CE3-46D4-1C1DAD23F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739" y="3348616"/>
            <a:ext cx="384575" cy="370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5F2212-91CA-8F10-7922-8391CB2E4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739" y="3719456"/>
            <a:ext cx="384575" cy="370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A1B897-A7C9-E38B-51BF-6D43E2036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739" y="4102680"/>
            <a:ext cx="384575" cy="370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73BD9D-1630-F5AA-B7EA-06E6635A217B}"/>
              </a:ext>
            </a:extLst>
          </p:cNvPr>
          <p:cNvSpPr txBox="1"/>
          <p:nvPr/>
        </p:nvSpPr>
        <p:spPr>
          <a:xfrm>
            <a:off x="4777841" y="1783327"/>
            <a:ext cx="127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spent: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4D729-2950-2EB3-D5DD-3EACA9153B02}"/>
              </a:ext>
            </a:extLst>
          </p:cNvPr>
          <p:cNvSpPr txBox="1"/>
          <p:nvPr/>
        </p:nvSpPr>
        <p:spPr>
          <a:xfrm>
            <a:off x="6096000" y="1767938"/>
            <a:ext cx="1221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$2,000.00</a:t>
            </a:r>
            <a:endParaRPr lang="en-US" sz="2000" b="1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1B08023-FDA1-6070-8953-1B102215E194}"/>
              </a:ext>
            </a:extLst>
          </p:cNvPr>
          <p:cNvGraphicFramePr>
            <a:graphicFrameLocks noGrp="1"/>
          </p:cNvGraphicFramePr>
          <p:nvPr/>
        </p:nvGraphicFramePr>
        <p:xfrm>
          <a:off x="4945387" y="1220911"/>
          <a:ext cx="230122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436">
                  <a:extLst>
                    <a:ext uri="{9D8B030D-6E8A-4147-A177-3AD203B41FA5}">
                      <a16:colId xmlns:a16="http://schemas.microsoft.com/office/drawing/2014/main" val="3164968454"/>
                    </a:ext>
                  </a:extLst>
                </a:gridCol>
                <a:gridCol w="1038492">
                  <a:extLst>
                    <a:ext uri="{9D8B030D-6E8A-4147-A177-3AD203B41FA5}">
                      <a16:colId xmlns:a16="http://schemas.microsoft.com/office/drawing/2014/main" val="346824642"/>
                    </a:ext>
                  </a:extLst>
                </a:gridCol>
                <a:gridCol w="667862">
                  <a:extLst>
                    <a:ext uri="{9D8B030D-6E8A-4147-A177-3AD203B41FA5}">
                      <a16:colId xmlns:a16="http://schemas.microsoft.com/office/drawing/2014/main" val="3970779557"/>
                    </a:ext>
                  </a:extLst>
                </a:gridCol>
                <a:gridCol w="297436">
                  <a:extLst>
                    <a:ext uri="{9D8B030D-6E8A-4147-A177-3AD203B41FA5}">
                      <a16:colId xmlns:a16="http://schemas.microsoft.com/office/drawing/2014/main" val="1152229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&lt;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October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2023</a:t>
                      </a:r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4564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DDFB77-3F87-5A6E-D4FA-B8DB9ED4A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604060"/>
              </p:ext>
            </p:extLst>
          </p:nvPr>
        </p:nvGraphicFramePr>
        <p:xfrm>
          <a:off x="376195" y="411183"/>
          <a:ext cx="112020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014">
                  <a:extLst>
                    <a:ext uri="{9D8B030D-6E8A-4147-A177-3AD203B41FA5}">
                      <a16:colId xmlns:a16="http://schemas.microsoft.com/office/drawing/2014/main" val="864389183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918450666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3000011065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386926505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1595816490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3658545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Expenses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Budget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Savings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Payments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Summary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Profile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20327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1C97C49-7294-E28A-13C3-A32510D0FBEF}"/>
              </a:ext>
            </a:extLst>
          </p:cNvPr>
          <p:cNvSpPr txBox="1"/>
          <p:nvPr/>
        </p:nvSpPr>
        <p:spPr>
          <a:xfrm>
            <a:off x="8040972" y="5253758"/>
            <a:ext cx="144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income: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61050-9E75-50B8-C62E-0500F3272F36}"/>
              </a:ext>
            </a:extLst>
          </p:cNvPr>
          <p:cNvSpPr txBox="1"/>
          <p:nvPr/>
        </p:nvSpPr>
        <p:spPr>
          <a:xfrm>
            <a:off x="9484380" y="5220013"/>
            <a:ext cx="1358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$29,000.00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8137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7817E4-2C9E-F0E7-8AD1-B88F00C98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031212"/>
              </p:ext>
            </p:extLst>
          </p:nvPr>
        </p:nvGraphicFramePr>
        <p:xfrm>
          <a:off x="945475" y="2606936"/>
          <a:ext cx="9941264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85316">
                  <a:extLst>
                    <a:ext uri="{9D8B030D-6E8A-4147-A177-3AD203B41FA5}">
                      <a16:colId xmlns:a16="http://schemas.microsoft.com/office/drawing/2014/main" val="3249489564"/>
                    </a:ext>
                  </a:extLst>
                </a:gridCol>
                <a:gridCol w="2485316">
                  <a:extLst>
                    <a:ext uri="{9D8B030D-6E8A-4147-A177-3AD203B41FA5}">
                      <a16:colId xmlns:a16="http://schemas.microsoft.com/office/drawing/2014/main" val="138114118"/>
                    </a:ext>
                  </a:extLst>
                </a:gridCol>
                <a:gridCol w="2485316">
                  <a:extLst>
                    <a:ext uri="{9D8B030D-6E8A-4147-A177-3AD203B41FA5}">
                      <a16:colId xmlns:a16="http://schemas.microsoft.com/office/drawing/2014/main" val="3489086391"/>
                    </a:ext>
                  </a:extLst>
                </a:gridCol>
                <a:gridCol w="2485316">
                  <a:extLst>
                    <a:ext uri="{9D8B030D-6E8A-4147-A177-3AD203B41FA5}">
                      <a16:colId xmlns:a16="http://schemas.microsoft.com/office/drawing/2014/main" val="3808629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5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Goal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5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Spent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5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638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For the future</a:t>
                      </a: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$1,500.00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$200.00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$1,500.00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460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Unexpected</a:t>
                      </a: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$1,000.00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$400.00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$1,000.00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063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For Christmas</a:t>
                      </a: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$1,300.00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$100.00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$1,300.00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94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$500.00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387702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CE8C579-7494-6A2F-2E22-0B45FBF4DA55}"/>
              </a:ext>
            </a:extLst>
          </p:cNvPr>
          <p:cNvSpPr/>
          <p:nvPr/>
        </p:nvSpPr>
        <p:spPr>
          <a:xfrm>
            <a:off x="945475" y="4678745"/>
            <a:ext cx="1582572" cy="4733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/>
              <a:t>Saving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B324B-5B8B-30C6-FFEF-21DA89C8D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739" y="2973242"/>
            <a:ext cx="384575" cy="370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920867-97AB-3CE3-46D4-1C1DAD23F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739" y="3348616"/>
            <a:ext cx="384575" cy="370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5F2212-91CA-8F10-7922-8391CB2E4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739" y="3719456"/>
            <a:ext cx="384575" cy="370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73BD9D-1630-F5AA-B7EA-06E6635A217B}"/>
              </a:ext>
            </a:extLst>
          </p:cNvPr>
          <p:cNvSpPr txBox="1"/>
          <p:nvPr/>
        </p:nvSpPr>
        <p:spPr>
          <a:xfrm>
            <a:off x="4777841" y="1783327"/>
            <a:ext cx="1286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saved: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4D729-2950-2EB3-D5DD-3EACA9153B02}"/>
              </a:ext>
            </a:extLst>
          </p:cNvPr>
          <p:cNvSpPr txBox="1"/>
          <p:nvPr/>
        </p:nvSpPr>
        <p:spPr>
          <a:xfrm>
            <a:off x="6096000" y="1767938"/>
            <a:ext cx="1221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$2,000.00</a:t>
            </a:r>
            <a:endParaRPr lang="en-US" sz="2000" b="1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1B08023-FDA1-6070-8953-1B102215E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136002"/>
              </p:ext>
            </p:extLst>
          </p:nvPr>
        </p:nvGraphicFramePr>
        <p:xfrm>
          <a:off x="4945387" y="1220911"/>
          <a:ext cx="230122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436">
                  <a:extLst>
                    <a:ext uri="{9D8B030D-6E8A-4147-A177-3AD203B41FA5}">
                      <a16:colId xmlns:a16="http://schemas.microsoft.com/office/drawing/2014/main" val="3164968454"/>
                    </a:ext>
                  </a:extLst>
                </a:gridCol>
                <a:gridCol w="1038492">
                  <a:extLst>
                    <a:ext uri="{9D8B030D-6E8A-4147-A177-3AD203B41FA5}">
                      <a16:colId xmlns:a16="http://schemas.microsoft.com/office/drawing/2014/main" val="346824642"/>
                    </a:ext>
                  </a:extLst>
                </a:gridCol>
                <a:gridCol w="667862">
                  <a:extLst>
                    <a:ext uri="{9D8B030D-6E8A-4147-A177-3AD203B41FA5}">
                      <a16:colId xmlns:a16="http://schemas.microsoft.com/office/drawing/2014/main" val="3970779557"/>
                    </a:ext>
                  </a:extLst>
                </a:gridCol>
                <a:gridCol w="297436">
                  <a:extLst>
                    <a:ext uri="{9D8B030D-6E8A-4147-A177-3AD203B41FA5}">
                      <a16:colId xmlns:a16="http://schemas.microsoft.com/office/drawing/2014/main" val="1152229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&lt;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October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2023</a:t>
                      </a:r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45649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68BC620-61D8-6B7D-2146-F02C1B2FE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770507"/>
              </p:ext>
            </p:extLst>
          </p:nvPr>
        </p:nvGraphicFramePr>
        <p:xfrm>
          <a:off x="376195" y="411183"/>
          <a:ext cx="112020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014">
                  <a:extLst>
                    <a:ext uri="{9D8B030D-6E8A-4147-A177-3AD203B41FA5}">
                      <a16:colId xmlns:a16="http://schemas.microsoft.com/office/drawing/2014/main" val="864389183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918450666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3000011065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386926505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1595816490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3658545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Expenses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Budget</a:t>
                      </a:r>
                      <a:endParaRPr lang="en-US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Savings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Payments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Summary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Profile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203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03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7817E4-2C9E-F0E7-8AD1-B88F00C98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057321"/>
              </p:ext>
            </p:extLst>
          </p:nvPr>
        </p:nvGraphicFramePr>
        <p:xfrm>
          <a:off x="945475" y="2606936"/>
          <a:ext cx="9941264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85316">
                  <a:extLst>
                    <a:ext uri="{9D8B030D-6E8A-4147-A177-3AD203B41FA5}">
                      <a16:colId xmlns:a16="http://schemas.microsoft.com/office/drawing/2014/main" val="3249489564"/>
                    </a:ext>
                  </a:extLst>
                </a:gridCol>
                <a:gridCol w="2485316">
                  <a:extLst>
                    <a:ext uri="{9D8B030D-6E8A-4147-A177-3AD203B41FA5}">
                      <a16:colId xmlns:a16="http://schemas.microsoft.com/office/drawing/2014/main" val="138114118"/>
                    </a:ext>
                  </a:extLst>
                </a:gridCol>
                <a:gridCol w="2485316">
                  <a:extLst>
                    <a:ext uri="{9D8B030D-6E8A-4147-A177-3AD203B41FA5}">
                      <a16:colId xmlns:a16="http://schemas.microsoft.com/office/drawing/2014/main" val="3489086391"/>
                    </a:ext>
                  </a:extLst>
                </a:gridCol>
                <a:gridCol w="2485316">
                  <a:extLst>
                    <a:ext uri="{9D8B030D-6E8A-4147-A177-3AD203B41FA5}">
                      <a16:colId xmlns:a16="http://schemas.microsoft.com/office/drawing/2014/main" val="3808629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5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Goal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5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Spent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5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638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Taxes</a:t>
                      </a: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$1,500.00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$200.00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$1,500.00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460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IMSS</a:t>
                      </a: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$1,000.00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$400.00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$1,000.00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063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Saving fund</a:t>
                      </a: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$1,300.00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$100.00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$1,300.00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94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Rent</a:t>
                      </a: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$500.00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$500.00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63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0" dirty="0" err="1">
                          <a:solidFill>
                            <a:schemeClr val="tx1"/>
                          </a:solidFill>
                        </a:rPr>
                        <a:t>Loans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$500.00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$500.00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077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$500.00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387702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CE8C579-7494-6A2F-2E22-0B45FBF4DA55}"/>
              </a:ext>
            </a:extLst>
          </p:cNvPr>
          <p:cNvSpPr/>
          <p:nvPr/>
        </p:nvSpPr>
        <p:spPr>
          <a:xfrm>
            <a:off x="945475" y="5420425"/>
            <a:ext cx="1582572" cy="4733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/>
              <a:t>Payment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B324B-5B8B-30C6-FFEF-21DA89C8D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739" y="2973242"/>
            <a:ext cx="384575" cy="370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920867-97AB-3CE3-46D4-1C1DAD23F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739" y="3348616"/>
            <a:ext cx="384575" cy="370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5F2212-91CA-8F10-7922-8391CB2E4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739" y="3719456"/>
            <a:ext cx="384575" cy="370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A1B897-A7C9-E38B-51BF-6D43E2036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739" y="4102680"/>
            <a:ext cx="384575" cy="370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73BD9D-1630-F5AA-B7EA-06E6635A217B}"/>
              </a:ext>
            </a:extLst>
          </p:cNvPr>
          <p:cNvSpPr txBox="1"/>
          <p:nvPr/>
        </p:nvSpPr>
        <p:spPr>
          <a:xfrm>
            <a:off x="4777841" y="1783327"/>
            <a:ext cx="115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paid: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4D729-2950-2EB3-D5DD-3EACA9153B02}"/>
              </a:ext>
            </a:extLst>
          </p:cNvPr>
          <p:cNvSpPr txBox="1"/>
          <p:nvPr/>
        </p:nvSpPr>
        <p:spPr>
          <a:xfrm>
            <a:off x="6096000" y="1767938"/>
            <a:ext cx="1221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$2,000.00</a:t>
            </a:r>
            <a:endParaRPr lang="en-US" sz="2000" b="1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1B08023-FDA1-6070-8953-1B102215E194}"/>
              </a:ext>
            </a:extLst>
          </p:cNvPr>
          <p:cNvGraphicFramePr>
            <a:graphicFrameLocks noGrp="1"/>
          </p:cNvGraphicFramePr>
          <p:nvPr/>
        </p:nvGraphicFramePr>
        <p:xfrm>
          <a:off x="4945387" y="1220911"/>
          <a:ext cx="230122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436">
                  <a:extLst>
                    <a:ext uri="{9D8B030D-6E8A-4147-A177-3AD203B41FA5}">
                      <a16:colId xmlns:a16="http://schemas.microsoft.com/office/drawing/2014/main" val="3164968454"/>
                    </a:ext>
                  </a:extLst>
                </a:gridCol>
                <a:gridCol w="1038492">
                  <a:extLst>
                    <a:ext uri="{9D8B030D-6E8A-4147-A177-3AD203B41FA5}">
                      <a16:colId xmlns:a16="http://schemas.microsoft.com/office/drawing/2014/main" val="346824642"/>
                    </a:ext>
                  </a:extLst>
                </a:gridCol>
                <a:gridCol w="667862">
                  <a:extLst>
                    <a:ext uri="{9D8B030D-6E8A-4147-A177-3AD203B41FA5}">
                      <a16:colId xmlns:a16="http://schemas.microsoft.com/office/drawing/2014/main" val="3970779557"/>
                    </a:ext>
                  </a:extLst>
                </a:gridCol>
                <a:gridCol w="297436">
                  <a:extLst>
                    <a:ext uri="{9D8B030D-6E8A-4147-A177-3AD203B41FA5}">
                      <a16:colId xmlns:a16="http://schemas.microsoft.com/office/drawing/2014/main" val="1152229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&lt;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October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2023</a:t>
                      </a:r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45649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FAEB015-1F55-25CF-E64A-666E782CC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438330"/>
              </p:ext>
            </p:extLst>
          </p:nvPr>
        </p:nvGraphicFramePr>
        <p:xfrm>
          <a:off x="376195" y="411183"/>
          <a:ext cx="112020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014">
                  <a:extLst>
                    <a:ext uri="{9D8B030D-6E8A-4147-A177-3AD203B41FA5}">
                      <a16:colId xmlns:a16="http://schemas.microsoft.com/office/drawing/2014/main" val="864389183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918450666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3000011065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386926505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1595816490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3658545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Expenses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Budget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Savings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Payments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Summary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Profile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203274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35812E25-0C1F-97EA-F390-106359925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8124" y="4485904"/>
            <a:ext cx="384575" cy="37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5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1B08023-FDA1-6070-8953-1B102215E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000017"/>
              </p:ext>
            </p:extLst>
          </p:nvPr>
        </p:nvGraphicFramePr>
        <p:xfrm>
          <a:off x="7188966" y="1500975"/>
          <a:ext cx="230122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436">
                  <a:extLst>
                    <a:ext uri="{9D8B030D-6E8A-4147-A177-3AD203B41FA5}">
                      <a16:colId xmlns:a16="http://schemas.microsoft.com/office/drawing/2014/main" val="3164968454"/>
                    </a:ext>
                  </a:extLst>
                </a:gridCol>
                <a:gridCol w="1038492">
                  <a:extLst>
                    <a:ext uri="{9D8B030D-6E8A-4147-A177-3AD203B41FA5}">
                      <a16:colId xmlns:a16="http://schemas.microsoft.com/office/drawing/2014/main" val="346824642"/>
                    </a:ext>
                  </a:extLst>
                </a:gridCol>
                <a:gridCol w="667862">
                  <a:extLst>
                    <a:ext uri="{9D8B030D-6E8A-4147-A177-3AD203B41FA5}">
                      <a16:colId xmlns:a16="http://schemas.microsoft.com/office/drawing/2014/main" val="3970779557"/>
                    </a:ext>
                  </a:extLst>
                </a:gridCol>
                <a:gridCol w="297436">
                  <a:extLst>
                    <a:ext uri="{9D8B030D-6E8A-4147-A177-3AD203B41FA5}">
                      <a16:colId xmlns:a16="http://schemas.microsoft.com/office/drawing/2014/main" val="1152229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&lt;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October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2023</a:t>
                      </a:r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456499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61640D9D-2BD1-999E-ACE3-258E9A78E537}"/>
              </a:ext>
            </a:extLst>
          </p:cNvPr>
          <p:cNvGrpSpPr/>
          <p:nvPr/>
        </p:nvGrpSpPr>
        <p:grpSpPr>
          <a:xfrm>
            <a:off x="9790863" y="1482669"/>
            <a:ext cx="1488285" cy="407451"/>
            <a:chOff x="9790863" y="1482669"/>
            <a:chExt cx="1488285" cy="40745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7CAEA9-5985-416A-72E5-4FBF029B2BA4}"/>
                </a:ext>
              </a:extLst>
            </p:cNvPr>
            <p:cNvSpPr/>
            <p:nvPr/>
          </p:nvSpPr>
          <p:spPr>
            <a:xfrm>
              <a:off x="9790863" y="1482669"/>
              <a:ext cx="1488285" cy="40745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err="1"/>
                <a:t>By</a:t>
              </a:r>
              <a:r>
                <a:rPr lang="es-ES" dirty="0"/>
                <a:t> </a:t>
              </a:r>
              <a:r>
                <a:rPr lang="es-ES" dirty="0" err="1"/>
                <a:t>month</a:t>
              </a:r>
              <a:endParaRPr lang="en-US" dirty="0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2F8AC7F-0674-28DF-934A-11110828512A}"/>
                </a:ext>
              </a:extLst>
            </p:cNvPr>
            <p:cNvSpPr/>
            <p:nvPr/>
          </p:nvSpPr>
          <p:spPr>
            <a:xfrm rot="10800000">
              <a:off x="10935093" y="1591751"/>
              <a:ext cx="197963" cy="21473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7DA04BD-D556-E349-F093-088F09954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416488"/>
              </p:ext>
            </p:extLst>
          </p:nvPr>
        </p:nvGraphicFramePr>
        <p:xfrm>
          <a:off x="376195" y="411183"/>
          <a:ext cx="112020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014">
                  <a:extLst>
                    <a:ext uri="{9D8B030D-6E8A-4147-A177-3AD203B41FA5}">
                      <a16:colId xmlns:a16="http://schemas.microsoft.com/office/drawing/2014/main" val="864389183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918450666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3000011065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386926505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1595816490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3658545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Expenses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Budget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Savings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Payments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Summary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Profile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203274"/>
                  </a:ext>
                </a:extLst>
              </a:tr>
            </a:tbl>
          </a:graphicData>
        </a:graphic>
      </p:graphicFrame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8F97CCB-60A5-016F-C7E7-B9AD8B574372}"/>
              </a:ext>
            </a:extLst>
          </p:cNvPr>
          <p:cNvSpPr/>
          <p:nvPr/>
        </p:nvSpPr>
        <p:spPr>
          <a:xfrm>
            <a:off x="443059" y="2460396"/>
            <a:ext cx="2045617" cy="19230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0D5A63-A6AE-02FE-1889-19471D65E097}"/>
              </a:ext>
            </a:extLst>
          </p:cNvPr>
          <p:cNvSpPr txBox="1"/>
          <p:nvPr/>
        </p:nvSpPr>
        <p:spPr>
          <a:xfrm>
            <a:off x="641021" y="3267276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TOTAL INCOME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A9CE2E-2125-101D-C167-FD8D01A5551F}"/>
              </a:ext>
            </a:extLst>
          </p:cNvPr>
          <p:cNvSpPr txBox="1"/>
          <p:nvPr/>
        </p:nvSpPr>
        <p:spPr>
          <a:xfrm>
            <a:off x="641021" y="3633321"/>
            <a:ext cx="1649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$29,000</a:t>
            </a:r>
            <a:endParaRPr lang="en-US" sz="2000" b="1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918DA9-D313-A1BD-57F5-EB77FC79BBEF}"/>
              </a:ext>
            </a:extLst>
          </p:cNvPr>
          <p:cNvSpPr/>
          <p:nvPr/>
        </p:nvSpPr>
        <p:spPr>
          <a:xfrm>
            <a:off x="725863" y="2743913"/>
            <a:ext cx="480767" cy="4807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3BC1C5-E8A5-715F-E9A6-9FCDD23B22A9}"/>
              </a:ext>
            </a:extLst>
          </p:cNvPr>
          <p:cNvSpPr txBox="1"/>
          <p:nvPr/>
        </p:nvSpPr>
        <p:spPr>
          <a:xfrm>
            <a:off x="641021" y="4012347"/>
            <a:ext cx="1564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Same as last month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D56D140-9137-0720-384C-D4E45A13BE15}"/>
              </a:ext>
            </a:extLst>
          </p:cNvPr>
          <p:cNvSpPr/>
          <p:nvPr/>
        </p:nvSpPr>
        <p:spPr>
          <a:xfrm>
            <a:off x="2771480" y="2467466"/>
            <a:ext cx="2045617" cy="19230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9EE118-3F49-91C9-5C24-54B847178F99}"/>
              </a:ext>
            </a:extLst>
          </p:cNvPr>
          <p:cNvSpPr txBox="1"/>
          <p:nvPr/>
        </p:nvSpPr>
        <p:spPr>
          <a:xfrm>
            <a:off x="2936446" y="3178241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TOTAL SPENT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989461-E9F9-028C-D977-ABD2E8D4A86A}"/>
              </a:ext>
            </a:extLst>
          </p:cNvPr>
          <p:cNvSpPr txBox="1"/>
          <p:nvPr/>
        </p:nvSpPr>
        <p:spPr>
          <a:xfrm>
            <a:off x="2936445" y="3498850"/>
            <a:ext cx="1649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$10,500</a:t>
            </a:r>
            <a:endParaRPr lang="en-US" sz="2000" b="1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443D486-EA55-E662-163C-000E5FEAA8A0}"/>
              </a:ext>
            </a:extLst>
          </p:cNvPr>
          <p:cNvSpPr/>
          <p:nvPr/>
        </p:nvSpPr>
        <p:spPr>
          <a:xfrm>
            <a:off x="2969442" y="2672764"/>
            <a:ext cx="480767" cy="4807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64F157-54B1-6667-B5EE-77C403B66FEB}"/>
              </a:ext>
            </a:extLst>
          </p:cNvPr>
          <p:cNvSpPr txBox="1"/>
          <p:nvPr/>
        </p:nvSpPr>
        <p:spPr>
          <a:xfrm>
            <a:off x="2969442" y="4019417"/>
            <a:ext cx="1762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2% more than last month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C2E4665-6CBD-92EC-C296-A7DF360DC3A9}"/>
              </a:ext>
            </a:extLst>
          </p:cNvPr>
          <p:cNvSpPr/>
          <p:nvPr/>
        </p:nvSpPr>
        <p:spPr>
          <a:xfrm>
            <a:off x="9756743" y="2460396"/>
            <a:ext cx="2045617" cy="19230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33DC48-D0FB-2987-1BDD-50C1D5201533}"/>
              </a:ext>
            </a:extLst>
          </p:cNvPr>
          <p:cNvSpPr txBox="1"/>
          <p:nvPr/>
        </p:nvSpPr>
        <p:spPr>
          <a:xfrm>
            <a:off x="9954705" y="3267276"/>
            <a:ext cx="184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TOTAL LEFT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8009D2-FC40-15D9-EDAF-56AFF3E18204}"/>
              </a:ext>
            </a:extLst>
          </p:cNvPr>
          <p:cNvSpPr txBox="1"/>
          <p:nvPr/>
        </p:nvSpPr>
        <p:spPr>
          <a:xfrm>
            <a:off x="9954705" y="3633321"/>
            <a:ext cx="1649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$1,500</a:t>
            </a:r>
            <a:endParaRPr lang="en-US" sz="2000" b="1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0FB1637-8B35-7047-21B9-8EC79310C298}"/>
              </a:ext>
            </a:extLst>
          </p:cNvPr>
          <p:cNvSpPr/>
          <p:nvPr/>
        </p:nvSpPr>
        <p:spPr>
          <a:xfrm>
            <a:off x="10039547" y="2743913"/>
            <a:ext cx="480767" cy="4807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98A963-4F4B-9F88-2977-F8565E724FC7}"/>
              </a:ext>
            </a:extLst>
          </p:cNvPr>
          <p:cNvSpPr txBox="1"/>
          <p:nvPr/>
        </p:nvSpPr>
        <p:spPr>
          <a:xfrm>
            <a:off x="9954705" y="4012347"/>
            <a:ext cx="1762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2% more than last month</a:t>
            </a:r>
          </a:p>
        </p:txBody>
      </p:sp>
      <p:pic>
        <p:nvPicPr>
          <p:cNvPr id="1026" name="Picture 2">
            <a:hlinkClick r:id="rId3"/>
            <a:extLst>
              <a:ext uri="{FF2B5EF4-FFF2-40B4-BE49-F238E27FC236}">
                <a16:creationId xmlns:a16="http://schemas.microsoft.com/office/drawing/2014/main" id="{9FB0D8A3-BCFD-E629-3ACD-A10E5016A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12" y="4749509"/>
            <a:ext cx="2120245" cy="159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38034D1-8718-28EE-76C6-D53B1AE728C0}"/>
              </a:ext>
            </a:extLst>
          </p:cNvPr>
          <p:cNvSpPr txBox="1"/>
          <p:nvPr/>
        </p:nvSpPr>
        <p:spPr>
          <a:xfrm>
            <a:off x="2648929" y="5117571"/>
            <a:ext cx="1857083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Inspired by:</a:t>
            </a:r>
          </a:p>
          <a:p>
            <a:r>
              <a:rPr lang="en-US" sz="11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https://dribbble.com/shots/20397691-Expense-Management-SaaS-Software-Design-Admin-Dashboard</a:t>
            </a:r>
            <a:endParaRPr 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C4F4DE-ED58-C4BD-A0DE-24305556D79C}"/>
              </a:ext>
            </a:extLst>
          </p:cNvPr>
          <p:cNvSpPr txBox="1"/>
          <p:nvPr/>
        </p:nvSpPr>
        <p:spPr>
          <a:xfrm>
            <a:off x="5623088" y="5324940"/>
            <a:ext cx="5656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Future implementations:</a:t>
            </a:r>
          </a:p>
          <a:p>
            <a:pPr algn="ctr"/>
            <a:r>
              <a:rPr lang="en-US" sz="1600" i="1" dirty="0"/>
              <a:t>- </a:t>
            </a:r>
            <a:r>
              <a:rPr lang="en-US" sz="1600" i="1"/>
              <a:t>Have a summary by week table</a:t>
            </a:r>
            <a:endParaRPr lang="en-US" sz="1600" i="1" dirty="0"/>
          </a:p>
          <a:p>
            <a:pPr algn="ctr"/>
            <a:r>
              <a:rPr lang="en-US" sz="1600" i="1" dirty="0"/>
              <a:t>- Include graphs like the ones in the image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47DC78C-4344-43CB-C9D5-E58F8E67DCE2}"/>
              </a:ext>
            </a:extLst>
          </p:cNvPr>
          <p:cNvCxnSpPr>
            <a:cxnSpLocks/>
          </p:cNvCxnSpPr>
          <p:nvPr/>
        </p:nvCxnSpPr>
        <p:spPr>
          <a:xfrm flipH="1" flipV="1">
            <a:off x="4328471" y="4293762"/>
            <a:ext cx="290662" cy="363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65A3C7A-4455-81AA-E7A8-CA8CC59EDB43}"/>
              </a:ext>
            </a:extLst>
          </p:cNvPr>
          <p:cNvSpPr txBox="1"/>
          <p:nvPr/>
        </p:nvSpPr>
        <p:spPr>
          <a:xfrm>
            <a:off x="4506012" y="4637365"/>
            <a:ext cx="3822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This text must hide when data is shown by range of dates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276B5D-2642-0CF0-D579-579C6B8DA4E9}"/>
              </a:ext>
            </a:extLst>
          </p:cNvPr>
          <p:cNvSpPr txBox="1"/>
          <p:nvPr/>
        </p:nvSpPr>
        <p:spPr>
          <a:xfrm>
            <a:off x="2969441" y="3833376"/>
            <a:ext cx="15744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Goal</a:t>
            </a:r>
            <a:r>
              <a:rPr lang="en-US" sz="1100" dirty="0"/>
              <a:t>: $10,000 (3% over)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AAF1A5B-CDDA-7FE4-E2DC-09489ACB0AA4}"/>
              </a:ext>
            </a:extLst>
          </p:cNvPr>
          <p:cNvSpPr/>
          <p:nvPr/>
        </p:nvSpPr>
        <p:spPr>
          <a:xfrm>
            <a:off x="5099901" y="2467466"/>
            <a:ext cx="2045617" cy="19230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8DF9980-89B1-F77B-6444-6AEE4284D8EC}"/>
              </a:ext>
            </a:extLst>
          </p:cNvPr>
          <p:cNvSpPr txBox="1"/>
          <p:nvPr/>
        </p:nvSpPr>
        <p:spPr>
          <a:xfrm>
            <a:off x="5264867" y="3178241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TOTAL SAVED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8BD6280-C3FE-C7E9-B832-0D26FF077613}"/>
              </a:ext>
            </a:extLst>
          </p:cNvPr>
          <p:cNvSpPr txBox="1"/>
          <p:nvPr/>
        </p:nvSpPr>
        <p:spPr>
          <a:xfrm>
            <a:off x="5264866" y="3498850"/>
            <a:ext cx="1649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$5,500</a:t>
            </a:r>
            <a:endParaRPr lang="en-US" sz="2000" b="1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68A5E8F-843C-E4CD-5AF0-83EFCEC808E0}"/>
              </a:ext>
            </a:extLst>
          </p:cNvPr>
          <p:cNvSpPr/>
          <p:nvPr/>
        </p:nvSpPr>
        <p:spPr>
          <a:xfrm>
            <a:off x="5297863" y="2672764"/>
            <a:ext cx="480767" cy="4807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B8DED0-0D5F-3989-1AB0-CF135632198D}"/>
              </a:ext>
            </a:extLst>
          </p:cNvPr>
          <p:cNvSpPr txBox="1"/>
          <p:nvPr/>
        </p:nvSpPr>
        <p:spPr>
          <a:xfrm>
            <a:off x="5297863" y="4019417"/>
            <a:ext cx="1762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3% less than last month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FEB2675-68A6-1F26-BFA5-6AD7CAE3393B}"/>
              </a:ext>
            </a:extLst>
          </p:cNvPr>
          <p:cNvSpPr txBox="1"/>
          <p:nvPr/>
        </p:nvSpPr>
        <p:spPr>
          <a:xfrm>
            <a:off x="5297862" y="3833376"/>
            <a:ext cx="1502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Goal</a:t>
            </a:r>
            <a:r>
              <a:rPr lang="en-US" sz="1100" dirty="0"/>
              <a:t>: $5,000 (3% over)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5BFF769-EA08-9520-5E6D-25B1892FB9F5}"/>
              </a:ext>
            </a:extLst>
          </p:cNvPr>
          <p:cNvSpPr/>
          <p:nvPr/>
        </p:nvSpPr>
        <p:spPr>
          <a:xfrm>
            <a:off x="7442457" y="2467466"/>
            <a:ext cx="2045617" cy="19230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58F5768-BC15-389D-D85A-92F1FC85C19A}"/>
              </a:ext>
            </a:extLst>
          </p:cNvPr>
          <p:cNvSpPr txBox="1"/>
          <p:nvPr/>
        </p:nvSpPr>
        <p:spPr>
          <a:xfrm>
            <a:off x="7607423" y="3178241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TOTAL PAID</a:t>
            </a:r>
            <a:endParaRPr lang="en-US" dirty="0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15C50BBB-38C2-CB00-8C05-CED197A9F44B}"/>
              </a:ext>
            </a:extLst>
          </p:cNvPr>
          <p:cNvSpPr txBox="1"/>
          <p:nvPr/>
        </p:nvSpPr>
        <p:spPr>
          <a:xfrm>
            <a:off x="7607422" y="3498850"/>
            <a:ext cx="1649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$6,500</a:t>
            </a:r>
            <a:endParaRPr lang="en-US" sz="2000" b="1" dirty="0"/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FB841BC7-5C1E-52DD-104F-7BCFFC3811D3}"/>
              </a:ext>
            </a:extLst>
          </p:cNvPr>
          <p:cNvSpPr/>
          <p:nvPr/>
        </p:nvSpPr>
        <p:spPr>
          <a:xfrm>
            <a:off x="7640419" y="2672764"/>
            <a:ext cx="480767" cy="4807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54D51B9C-544B-AF07-EA0E-36FB2C3CBC2C}"/>
              </a:ext>
            </a:extLst>
          </p:cNvPr>
          <p:cNvSpPr txBox="1"/>
          <p:nvPr/>
        </p:nvSpPr>
        <p:spPr>
          <a:xfrm>
            <a:off x="7640419" y="4019417"/>
            <a:ext cx="1762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5% more than last month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842F8237-76D3-5323-7ABF-A103144D755B}"/>
              </a:ext>
            </a:extLst>
          </p:cNvPr>
          <p:cNvSpPr txBox="1"/>
          <p:nvPr/>
        </p:nvSpPr>
        <p:spPr>
          <a:xfrm>
            <a:off x="7640418" y="3833376"/>
            <a:ext cx="1585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Goal</a:t>
            </a:r>
            <a:r>
              <a:rPr lang="en-US" sz="1100" dirty="0"/>
              <a:t>: $7,000 (3% under)</a:t>
            </a:r>
          </a:p>
        </p:txBody>
      </p:sp>
    </p:spTree>
    <p:extLst>
      <p:ext uri="{BB962C8B-B14F-4D97-AF65-F5344CB8AC3E}">
        <p14:creationId xmlns:p14="http://schemas.microsoft.com/office/powerpoint/2010/main" val="376781341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7DA04BD-D556-E349-F093-088F09954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937059"/>
              </p:ext>
            </p:extLst>
          </p:nvPr>
        </p:nvGraphicFramePr>
        <p:xfrm>
          <a:off x="376195" y="411183"/>
          <a:ext cx="112020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014">
                  <a:extLst>
                    <a:ext uri="{9D8B030D-6E8A-4147-A177-3AD203B41FA5}">
                      <a16:colId xmlns:a16="http://schemas.microsoft.com/office/drawing/2014/main" val="864389183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918450666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3000011065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386926505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1595816490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3658545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Expenses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Budget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Savings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Payments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Summary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Profile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203274"/>
                  </a:ext>
                </a:extLst>
              </a:tr>
            </a:tbl>
          </a:graphicData>
        </a:graphic>
      </p:graphicFrame>
      <p:pic>
        <p:nvPicPr>
          <p:cNvPr id="2050" name="Picture 2" descr="32 Bootstrap Profiles">
            <a:extLst>
              <a:ext uri="{FF2B5EF4-FFF2-40B4-BE49-F238E27FC236}">
                <a16:creationId xmlns:a16="http://schemas.microsoft.com/office/drawing/2014/main" id="{A53D8E13-1EA8-4524-2B20-3D254C8E9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8" t="12993" r="65774" b="57735"/>
          <a:stretch/>
        </p:blipFill>
        <p:spPr bwMode="auto">
          <a:xfrm>
            <a:off x="4554718" y="1904214"/>
            <a:ext cx="3082564" cy="194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BCB7B3B-3DFE-0AB1-C1AD-AB7AC91239CF}"/>
              </a:ext>
            </a:extLst>
          </p:cNvPr>
          <p:cNvSpPr/>
          <p:nvPr/>
        </p:nvSpPr>
        <p:spPr>
          <a:xfrm>
            <a:off x="5203596" y="4176074"/>
            <a:ext cx="1762812" cy="5279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out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509698F-76C9-C05E-ACE4-08226D8762EF}"/>
              </a:ext>
            </a:extLst>
          </p:cNvPr>
          <p:cNvSpPr/>
          <p:nvPr/>
        </p:nvSpPr>
        <p:spPr>
          <a:xfrm>
            <a:off x="4766820" y="4892511"/>
            <a:ext cx="2658359" cy="5279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account and data</a:t>
            </a:r>
          </a:p>
        </p:txBody>
      </p:sp>
    </p:spTree>
    <p:extLst>
      <p:ext uri="{BB962C8B-B14F-4D97-AF65-F5344CB8AC3E}">
        <p14:creationId xmlns:p14="http://schemas.microsoft.com/office/powerpoint/2010/main" val="3467779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163</TotalTime>
  <Words>328</Words>
  <Application>Microsoft Office PowerPoint</Application>
  <PresentationFormat>Widescreen</PresentationFormat>
  <Paragraphs>165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Maldonado, Daniel</dc:creator>
  <cp:lastModifiedBy>Maldonado, Daniel</cp:lastModifiedBy>
  <cp:revision>1</cp:revision>
  <dcterms:created xsi:type="dcterms:W3CDTF">2023-10-12T04:18:59Z</dcterms:created>
  <dcterms:modified xsi:type="dcterms:W3CDTF">2023-10-12T17:30:09Z</dcterms:modified>
</cp:coreProperties>
</file>