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59" name="Google Shape;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1" name="Google Shape;61;p7"/>
          <p:cNvSpPr txBox="1"/>
          <p:nvPr/>
        </p:nvSpPr>
        <p:spPr>
          <a:xfrm>
            <a:off x="471875" y="1390825"/>
            <a:ext cx="11430000" cy="30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 								: DANIEL.J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 AND NMID 		: </a:t>
            </a:r>
            <a:r>
              <a:rPr lang="en-US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asbru262422K1622/B84AD1AC90C9EC0A6C44A4FD3B652783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						: B.sc COMPUTER SCIENCE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							: SHRI NEHRU MAHA VIDYALAYA COLLAGE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						  ARTS AND SCIENCE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						: BHARATHIYAR UNIVERSITY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752475" y="361313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44450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4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6"/>
          <p:cNvSpPr txBox="1"/>
          <p:nvPr/>
        </p:nvSpPr>
        <p:spPr>
          <a:xfrm>
            <a:off x="1300300" y="1258350"/>
            <a:ext cx="8147700" cy="21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Personalized message displayed after name submission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Smooth user interaction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 demonstration of HTML, CSS, and JavaScript</a:t>
            </a:r>
            <a:endParaRPr sz="2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 b="19564" l="31476" r="33517" t="30842"/>
          <a:stretch/>
        </p:blipFill>
        <p:spPr>
          <a:xfrm>
            <a:off x="3741838" y="3592375"/>
            <a:ext cx="4267877" cy="243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>
            <p:ph type="title"/>
          </p:nvPr>
        </p:nvSpPr>
        <p:spPr>
          <a:xfrm>
            <a:off x="755332" y="385444"/>
            <a:ext cx="45786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872925" y="1498588"/>
            <a:ext cx="8661600" cy="3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•This project is a beginner-friendly introduction to web development.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It covers: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forms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styling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AutoNum type="arabicPeriod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DOM manipulation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67" name="Google Shape;67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" name="Google Shape;76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8"/>
          <p:cNvSpPr txBox="1"/>
          <p:nvPr>
            <p:ph type="title"/>
          </p:nvPr>
        </p:nvSpPr>
        <p:spPr>
          <a:xfrm>
            <a:off x="739775" y="1343450"/>
            <a:ext cx="57303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>
                <a:latin typeface="Times New Roman"/>
                <a:ea typeface="Times New Roman"/>
                <a:cs typeface="Times New Roman"/>
                <a:sym typeface="Times New Roman"/>
              </a:rPr>
              <a:t>PROJECT TITLE</a:t>
            </a:r>
            <a:endParaRPr sz="4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8"/>
          <p:cNvSpPr txBox="1"/>
          <p:nvPr/>
        </p:nvSpPr>
        <p:spPr>
          <a:xfrm>
            <a:off x="943525" y="2899500"/>
            <a:ext cx="100041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Personalized Welcome Page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85" name="Google Shape;85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6" name="Google Shape;96;p9"/>
          <p:cNvSpPr/>
          <p:nvPr/>
        </p:nvSpPr>
        <p:spPr>
          <a:xfrm>
            <a:off x="10508700" y="84162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99" name="Google Shape;99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9"/>
          <p:cNvSpPr txBox="1"/>
          <p:nvPr/>
        </p:nvSpPr>
        <p:spPr>
          <a:xfrm>
            <a:off x="1209507" y="1203583"/>
            <a:ext cx="5029200" cy="48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>
            <p:ph type="title"/>
          </p:nvPr>
        </p:nvSpPr>
        <p:spPr>
          <a:xfrm>
            <a:off x="834075" y="575050"/>
            <a:ext cx="6485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>
                <a:latin typeface="Times New Roman"/>
                <a:ea typeface="Times New Roman"/>
                <a:cs typeface="Times New Roman"/>
                <a:sym typeface="Times New Roman"/>
              </a:rPr>
              <a:t>PROBLEM	STATEMENT</a:t>
            </a:r>
            <a:endParaRPr sz="42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0"/>
          <p:cNvSpPr txBox="1"/>
          <p:nvPr/>
        </p:nvSpPr>
        <p:spPr>
          <a:xfrm>
            <a:off x="964725" y="1761700"/>
            <a:ext cx="9899100" cy="36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beginner web developers struggle to understand how to: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Take input from users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dynamic results on a webpage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HTML, CSS, and JavaScript together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addresses these problems in a simple way.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type="title"/>
          </p:nvPr>
        </p:nvSpPr>
        <p:spPr>
          <a:xfrm>
            <a:off x="739775" y="829625"/>
            <a:ext cx="69048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14" name="Google Shape;11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1"/>
          <p:cNvSpPr txBox="1"/>
          <p:nvPr/>
        </p:nvSpPr>
        <p:spPr>
          <a:xfrm>
            <a:off x="838900" y="1824600"/>
            <a:ext cx="9018300" cy="36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is a simple welcome page where: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enter their name in a text box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submission, the page displays a personalized greeting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'Hi Daniel, welcome to my page!'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focus is on interactivity and user experience.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22" name="Google Shape;12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12"/>
          <p:cNvSpPr txBox="1"/>
          <p:nvPr/>
        </p:nvSpPr>
        <p:spPr>
          <a:xfrm>
            <a:off x="723900" y="1950450"/>
            <a:ext cx="10549200" cy="38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learning web development basics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Teachers or trainers who need simple demos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Beginners experimenting with JavaScript DOM manipulation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project is designed to be simple, interactive, and educational.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558165" y="857885"/>
            <a:ext cx="97632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TOOLS AND TECHNIQUES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676264" y="1911376"/>
            <a:ext cx="8113200" cy="34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HTML: Structure of input box and button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CSS: Styling of the page and elements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JavaScript: Logic to display personalized message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739725" y="85739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PORTFOLIO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0" name="Google Shape;140;p14"/>
          <p:cNvSpPr txBox="1"/>
          <p:nvPr/>
        </p:nvSpPr>
        <p:spPr>
          <a:xfrm>
            <a:off x="891325" y="2055300"/>
            <a:ext cx="9773100" cy="30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and professional design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Input field and button in the center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Personalized welcome message displayed dynamically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layout with modern CSS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Minimalist UI suitable for portfolio projects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755332" y="385444"/>
            <a:ext cx="1068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912300" y="1709275"/>
            <a:ext cx="84204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input form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Personalized welcome message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Clean and professional UI with gradient background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response when user enters name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Beginner-friendly project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42424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