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C0CEAF-24B5-4BC2-81A6-159B67A74360}">
  <a:tblStyle styleId="{BAC0CEAF-24B5-4BC2-81A6-159B67A743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c8d4bf11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c8d4bf11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c8d4bf11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c8d4bf11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8d4bf11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8d4bf11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c8d4bf1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c8d4bf1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8d4bf11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8d4bf11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8d4bf1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c8d4bf1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c8d4bf1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c8d4bf1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8vwQ6Ih4zA5nCr_pWdLpLC0o60z-lYdP#scrollTo=-Fg82DlDwnsi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4Bdc55j80l8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30675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Transformers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8.1 Capstone Project</a:t>
            </a:r>
            <a:endParaRPr b="1" sz="2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6" y="4201375"/>
            <a:ext cx="2057603" cy="7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5716050" y="3953100"/>
            <a:ext cx="33999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Daniel S do Nascimento</a:t>
            </a:r>
            <a:endParaRPr sz="3200"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0" l="33932" r="0" t="0"/>
          <a:stretch/>
        </p:blipFill>
        <p:spPr>
          <a:xfrm>
            <a:off x="0" y="0"/>
            <a:ext cx="9115950" cy="1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4294967295" type="title"/>
          </p:nvPr>
        </p:nvSpPr>
        <p:spPr>
          <a:xfrm>
            <a:off x="459575" y="426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900">
                <a:solidFill>
                  <a:schemeClr val="lt1"/>
                </a:solidFill>
              </a:rPr>
              <a:t>Thank you very much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0" y="3095625"/>
            <a:ext cx="42672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Until two weeks ago I was hooked on GANz Nets. But when I looked at Transformers in a more serious way...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83100" y="712150"/>
            <a:ext cx="71817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 did this </a:t>
            </a:r>
            <a:r>
              <a:rPr lang="pt-BR">
                <a:solidFill>
                  <a:srgbClr val="666666"/>
                </a:solidFill>
              </a:rPr>
              <a:t>impact me?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40600" y="2133600"/>
            <a:ext cx="71817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I noticed that a lot of people publish templates, tutorials, but when checking, everyone goes to that point which is common. Working with texts, NLP is complex - given the moment, I think it's important to have mastery.</a:t>
            </a:r>
            <a:r>
              <a:rPr lang="pt-BR" sz="1900">
                <a:latin typeface="Lato"/>
                <a:ea typeface="Lato"/>
                <a:cs typeface="Lato"/>
                <a:sym typeface="Lato"/>
              </a:rPr>
              <a:t>...</a:t>
            </a:r>
            <a:endParaRPr b="0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83100" y="712150"/>
            <a:ext cx="71817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Why is this important to</a:t>
            </a:r>
            <a:r>
              <a:rPr lang="pt-BR">
                <a:solidFill>
                  <a:srgbClr val="666666"/>
                </a:solidFill>
              </a:rPr>
              <a:t> me?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10075" y="2571750"/>
            <a:ext cx="48324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I would like to create a classification architecture powered by Deep Learning…  I believe Transformers is at the core of this architecture which will have another DNNs.</a:t>
            </a:r>
            <a:endParaRPr b="0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83100" y="712150"/>
            <a:ext cx="71817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Besides…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975" y="0"/>
            <a:ext cx="92773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4632325" y="3676650"/>
            <a:ext cx="42864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Willpower and a bunch of material to research.</a:t>
            </a:r>
            <a:r>
              <a:rPr lang="pt-BR" sz="2400">
                <a:latin typeface="Lato"/>
                <a:ea typeface="Lato"/>
                <a:cs typeface="Lato"/>
                <a:sym typeface="Lato"/>
              </a:rPr>
              <a:t>..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283100" y="712150"/>
            <a:ext cx="3496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What I have?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459575" y="426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800"/>
              <a:t>What I need?</a:t>
            </a:r>
            <a:endParaRPr sz="2600"/>
          </a:p>
        </p:txBody>
      </p:sp>
      <p:sp>
        <p:nvSpPr>
          <p:cNvPr id="97" name="Google Shape;97;p18"/>
          <p:cNvSpPr txBox="1"/>
          <p:nvPr/>
        </p:nvSpPr>
        <p:spPr>
          <a:xfrm>
            <a:off x="747675" y="1709775"/>
            <a:ext cx="8018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Dig deep into transformer knowledge;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	It means, not only transformers, but go deeper in pytorch models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Study more the training process, fine tuning;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Map complexity related to Portuguese dictionary;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Create a web interface to interact with the various transformers.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459575" y="426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Notebook Google Colab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4572000" y="2571750"/>
            <a:ext cx="38775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I wanted to do a more elaborate project, but without having at least a minimal domain, I don't think it's cool to move forward.</a:t>
            </a:r>
            <a:endParaRPr b="0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232050"/>
            <a:ext cx="2336801" cy="1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formers are the rage nowadays, but how do they work? This video demystifies the novel neural network architecture with step by step explanation and illustrations on how transformers work.&#10;&#10;CORRECTIONS:&#10;The sine and cosine functions are actually applied to the embedding dimensions and time steps! &#10;&#10;Audo Studio | Automagically Make Audio Recordings Studio Quality&#10;https://www.audostudio.com/&#10;&#10;Magic Mic | Join waitlist and get it FREE forever when launched! 🎙️&#10;https://magicmic.ai/&#10;&#10;Audo AI | Audio Background Noise Removal Developer API and SDK&#10;https://audo.ai/&#10;&#10;Subscribe to my email newsletter for updated Content.  No spam 🙅‍♂️ only gold 🥇.&#10;https://bit.ly/320hUdx&#10;&#10;Discord Server: Join a community of A.I. Hackers&#10;https://discord.gg/9wSTT4F&#10;&#10;Hugging Face Write with Transformers&#10;https://transformer.huggingface.co/" id="109" name="Google Shape;109;p20" title="Illustrated Guide to Transformers Neural Network: A step by step explan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" y="1538275"/>
            <a:ext cx="38735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459575" y="426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This video help me a lot</a:t>
            </a:r>
            <a:endParaRPr sz="2400"/>
          </a:p>
        </p:txBody>
      </p:sp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5364950" y="3217225"/>
            <a:ext cx="34965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But I want to go deeper. I'm really willing to invest a lot of time to understand this architecture in detail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{BAC0CEAF-24B5-4BC2-81A6-159B67A74360}</a:tableStyleId>
              </a:tblPr>
              <a:tblGrid>
                <a:gridCol w="661325"/>
                <a:gridCol w="661325"/>
                <a:gridCol w="661325"/>
                <a:gridCol w="661325"/>
                <a:gridCol w="661325"/>
                <a:gridCol w="661325"/>
                <a:gridCol w="661325"/>
                <a:gridCol w="661325"/>
                <a:gridCol w="661325"/>
                <a:gridCol w="661325"/>
                <a:gridCol w="661325"/>
                <a:gridCol w="386200"/>
                <a:gridCol w="9364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fev/23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Mar/23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Apr/23      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118" name="Google Shape;118;p21"/>
          <p:cNvCxnSpPr/>
          <p:nvPr/>
        </p:nvCxnSpPr>
        <p:spPr>
          <a:xfrm rot="10800000">
            <a:off x="2341625" y="1293300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21"/>
          <p:cNvSpPr txBox="1"/>
          <p:nvPr>
            <p:ph type="title"/>
          </p:nvPr>
        </p:nvSpPr>
        <p:spPr>
          <a:xfrm>
            <a:off x="234162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Deepen in theory, abstracts, etc.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6588027" y="1293300"/>
            <a:ext cx="1644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NLP Models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6483647" y="36035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Portuguese dictionary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4022525" y="3879925"/>
            <a:ext cx="1591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simpler models with a user interface</a:t>
            </a:r>
            <a:endParaRPr sz="1400"/>
          </a:p>
        </p:txBody>
      </p:sp>
      <p:cxnSp>
        <p:nvCxnSpPr>
          <p:cNvPr id="123" name="Google Shape;123;p21"/>
          <p:cNvCxnSpPr/>
          <p:nvPr/>
        </p:nvCxnSpPr>
        <p:spPr>
          <a:xfrm>
            <a:off x="40225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4" name="Google Shape;124;p21"/>
          <p:cNvCxnSpPr/>
          <p:nvPr/>
        </p:nvCxnSpPr>
        <p:spPr>
          <a:xfrm rot="10800000">
            <a:off x="6483650" y="1349350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81025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984434" y="3575025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My DEV environment will be fully operational</a:t>
            </a:r>
            <a:endParaRPr sz="1400"/>
          </a:p>
        </p:txBody>
      </p:sp>
      <p:cxnSp>
        <p:nvCxnSpPr>
          <p:cNvPr id="127" name="Google Shape;127;p21"/>
          <p:cNvCxnSpPr/>
          <p:nvPr/>
        </p:nvCxnSpPr>
        <p:spPr>
          <a:xfrm>
            <a:off x="931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8" name="Google Shape;128;p21"/>
          <p:cNvSpPr txBox="1"/>
          <p:nvPr>
            <p:ph type="title"/>
          </p:nvPr>
        </p:nvSpPr>
        <p:spPr>
          <a:xfrm>
            <a:off x="4022525" y="36035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practical learning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