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84503-CAA9-B2CB-112F-4C0A2F5EE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111E1F-D1F3-EDFA-F7A3-C7A8EDAB2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5615C-8DF3-9A4F-2815-A2C36536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4048B-A0CF-CB2E-C6B8-BBFAD098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C80A3-F360-D309-596D-4A7D8129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9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97EA-7599-67B9-5E2A-7F32317A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1C6EF6-7270-7C39-DABD-31B11C1DA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A8177-EF8E-3DFB-EB0A-1C342975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53C50-BFCC-8620-7221-10815061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AD3FD-FB08-5741-68AB-1D2ADFAF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3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4D083E-CBFC-F725-0ADA-5452DE567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6BADF-EA75-9F96-4094-4FBF4D8F1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19EDE-3287-6B81-2EF9-75CFD6EC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6FA1F-8C69-EEEA-A72C-E7AA86BB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9F53E-31B6-7B83-79FF-63072B19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2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B801D-ABCC-983C-EB1C-778F1D55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D7C66-24D6-1DE2-0360-5B46ACC4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EF2E7-262C-F27F-3F14-C837B7D1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96EBE-71E8-3168-3960-4C369958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285D7-EAB8-4227-C26C-FA9021A5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3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FB72E-9EA4-D248-D735-F8053505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8EEF3-ADFC-E4A2-9D19-A38FB3009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43A2F-5A56-3DA9-69A4-23A9956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EA4CA-0488-4C05-4E16-B1F4419A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62162-C946-6B03-F5A6-9019C007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7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EEDED-CD41-58B3-5537-2D3492B4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D8559-576E-8492-9DB1-7FE0361DD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B4AEFC-DA73-E99C-945A-37349FFB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2A79EA-7B47-8C9A-8637-8B17441F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781A3-40EC-573B-ADAD-CF3689D7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A6B6B-F111-03E0-EC25-FD7DB9B6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F172-7471-9EA0-5388-4FFA3910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6AD21-80B4-6548-68D5-4875AD313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3A58D-5755-BA35-345A-AA41A31E6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0506D-B9AD-60A0-AC55-25FE54ED9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E3ED7A-001F-08E6-B2E4-9B86D9F1A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1DF4F9-4B88-6B30-86CF-61B57316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7E3FDE-9A04-0463-91C3-D8256832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6F372E-EEB4-4CC7-F122-08045C77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4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96CB-A42C-122D-3320-6B686C1D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4CA8AB-C821-A5C0-4B08-6A603B07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6DED4A-756D-C9B9-0ABD-14FD988B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455ABB-06AF-D412-C2F3-72D233A7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6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2005C4-9B35-67FE-F156-56866A04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AFAAEA-FBB3-B47D-BE33-1973252B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4A60D3-AE3F-6B23-C14F-6F09712E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19CE4-B6E2-D8D5-ED9D-62676368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7B170-D702-9D6B-141F-F57E37470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4C8F4-2F41-F2A2-7522-F01F3B7EB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1EC0D-B715-DA2B-F60E-C98401DE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5B45F8-49C2-690A-C390-846C55DF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B7D36-E1E3-609E-5ADA-E6C807CB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9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D8EE6-810E-954F-EA3E-DA4C6A3E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BBCEF4-6B76-C7D2-E147-33DE85AE7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0EC9D-05E7-3486-6BC8-3C3D1A597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D9B49-F255-554B-17A5-11927661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5B613D-D0FB-1502-573C-1C7FAB90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8F8972-D416-E28E-FC2D-ABB85A58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70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D3828E-3AAA-5492-98DB-F5B97015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1C2CF-BDE9-06DA-286A-A9CCE710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7A482-DA35-A358-51ED-9EA59DD2C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7F06B-8BA4-18CB-C875-6DC5F6150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77A50-840F-C997-6C9D-F94BB2995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1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454DF172-8614-C6E7-80F8-B8E13AA74D1F}"/>
              </a:ext>
            </a:extLst>
          </p:cNvPr>
          <p:cNvSpPr/>
          <p:nvPr/>
        </p:nvSpPr>
        <p:spPr>
          <a:xfrm>
            <a:off x="864781" y="3565450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开始菜单</a:t>
            </a: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0DA0FA9E-6454-7670-F10E-34B69A395AA4}"/>
              </a:ext>
            </a:extLst>
          </p:cNvPr>
          <p:cNvSpPr/>
          <p:nvPr/>
        </p:nvSpPr>
        <p:spPr>
          <a:xfrm>
            <a:off x="871869" y="3565450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开始菜单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27AFA24-3E3F-DC89-2EFC-6A3110361BCB}"/>
              </a:ext>
            </a:extLst>
          </p:cNvPr>
          <p:cNvSpPr/>
          <p:nvPr/>
        </p:nvSpPr>
        <p:spPr>
          <a:xfrm>
            <a:off x="4607440" y="1580705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游戏界面</a:t>
            </a: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2C0BC413-78B9-E864-CEA0-046E7C2D8747}"/>
              </a:ext>
            </a:extLst>
          </p:cNvPr>
          <p:cNvSpPr/>
          <p:nvPr/>
        </p:nvSpPr>
        <p:spPr>
          <a:xfrm>
            <a:off x="4398331" y="2562448"/>
            <a:ext cx="1573617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加载存档界面</a:t>
            </a:r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E2555EEF-1298-6D4D-8C55-AA584404126B}"/>
              </a:ext>
            </a:extLst>
          </p:cNvPr>
          <p:cNvSpPr/>
          <p:nvPr/>
        </p:nvSpPr>
        <p:spPr>
          <a:xfrm>
            <a:off x="2615609" y="1580706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新建游戏</a:t>
            </a:r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7E5AC652-E6EC-BA70-36E5-C5B7C59A9BEE}"/>
              </a:ext>
            </a:extLst>
          </p:cNvPr>
          <p:cNvSpPr/>
          <p:nvPr/>
        </p:nvSpPr>
        <p:spPr>
          <a:xfrm>
            <a:off x="2615608" y="2564217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读取存档</a:t>
            </a:r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691875C-92BE-8312-C5AE-9B50117C6C96}"/>
              </a:ext>
            </a:extLst>
          </p:cNvPr>
          <p:cNvSpPr/>
          <p:nvPr/>
        </p:nvSpPr>
        <p:spPr>
          <a:xfrm>
            <a:off x="2615607" y="3547728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查看成就</a:t>
            </a:r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1504C5B6-CA8E-EF04-B059-3C755394B71B}"/>
              </a:ext>
            </a:extLst>
          </p:cNvPr>
          <p:cNvSpPr/>
          <p:nvPr/>
        </p:nvSpPr>
        <p:spPr>
          <a:xfrm>
            <a:off x="2615607" y="4531239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查看按键</a:t>
            </a:r>
          </a:p>
        </p:txBody>
      </p: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8113514F-620C-9A80-E2F4-936DD4F4A455}"/>
              </a:ext>
            </a:extLst>
          </p:cNvPr>
          <p:cNvSpPr/>
          <p:nvPr/>
        </p:nvSpPr>
        <p:spPr>
          <a:xfrm>
            <a:off x="2615606" y="5514750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游戏信息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8080BC94-C134-735E-F79E-1923655948C8}"/>
              </a:ext>
            </a:extLst>
          </p:cNvPr>
          <p:cNvSpPr/>
          <p:nvPr/>
        </p:nvSpPr>
        <p:spPr>
          <a:xfrm>
            <a:off x="4607440" y="3565450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成就界面</a:t>
            </a: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B2BFDD8C-16DB-66F2-97A5-DE8B736ACD9C}"/>
              </a:ext>
            </a:extLst>
          </p:cNvPr>
          <p:cNvSpPr/>
          <p:nvPr/>
        </p:nvSpPr>
        <p:spPr>
          <a:xfrm>
            <a:off x="4607439" y="4531238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按键界面</a:t>
            </a: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0729F0C6-5C04-F789-CB6F-4FD43FB3F9DE}"/>
              </a:ext>
            </a:extLst>
          </p:cNvPr>
          <p:cNvSpPr/>
          <p:nvPr/>
        </p:nvSpPr>
        <p:spPr>
          <a:xfrm>
            <a:off x="4607438" y="5509430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信息界面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278996E-1530-8F35-0B80-52E41806F5B9}"/>
              </a:ext>
            </a:extLst>
          </p:cNvPr>
          <p:cNvCxnSpPr>
            <a:stCxn id="12" idx="0"/>
            <a:endCxn id="20" idx="1"/>
          </p:cNvCxnSpPr>
          <p:nvPr/>
        </p:nvCxnSpPr>
        <p:spPr>
          <a:xfrm flipV="1">
            <a:off x="1449572" y="1835887"/>
            <a:ext cx="1166037" cy="17295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DC9BB1-F5BD-FA0D-29B1-EEE7C9BFFE11}"/>
              </a:ext>
            </a:extLst>
          </p:cNvPr>
          <p:cNvCxnSpPr>
            <a:stCxn id="12" idx="0"/>
            <a:endCxn id="21" idx="1"/>
          </p:cNvCxnSpPr>
          <p:nvPr/>
        </p:nvCxnSpPr>
        <p:spPr>
          <a:xfrm flipV="1">
            <a:off x="1449572" y="2819398"/>
            <a:ext cx="1166036" cy="7460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0B1CFF8-A2D7-54F9-37A1-B350EFBED4C4}"/>
              </a:ext>
            </a:extLst>
          </p:cNvPr>
          <p:cNvCxnSpPr>
            <a:stCxn id="12" idx="3"/>
            <a:endCxn id="22" idx="1"/>
          </p:cNvCxnSpPr>
          <p:nvPr/>
        </p:nvCxnSpPr>
        <p:spPr>
          <a:xfrm flipV="1">
            <a:off x="2027274" y="3802909"/>
            <a:ext cx="588333" cy="17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CE3FBE-6E5A-5382-E467-717979B4A34F}"/>
              </a:ext>
            </a:extLst>
          </p:cNvPr>
          <p:cNvCxnSpPr>
            <a:stCxn id="12" idx="2"/>
            <a:endCxn id="23" idx="1"/>
          </p:cNvCxnSpPr>
          <p:nvPr/>
        </p:nvCxnSpPr>
        <p:spPr>
          <a:xfrm>
            <a:off x="1449572" y="4075813"/>
            <a:ext cx="1166035" cy="7106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11FAF0A-BA01-3EA9-77F8-0EA71B78DA7A}"/>
              </a:ext>
            </a:extLst>
          </p:cNvPr>
          <p:cNvCxnSpPr>
            <a:endCxn id="24" idx="1"/>
          </p:cNvCxnSpPr>
          <p:nvPr/>
        </p:nvCxnSpPr>
        <p:spPr>
          <a:xfrm>
            <a:off x="1449571" y="4093536"/>
            <a:ext cx="1166035" cy="1676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32ADF2A-B71F-B32F-8D0A-732B004DC9B5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3771014" y="1835887"/>
            <a:ext cx="8364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0599E3F-FBEA-DD85-BE0C-D6B3405BC84E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3771013" y="2817630"/>
            <a:ext cx="627318" cy="17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2580E23-DB46-D206-7067-BBFDCA0DF919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>
            <a:off x="3771012" y="3802909"/>
            <a:ext cx="836428" cy="17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20FBC87-54E6-05F9-4863-BDED6A3896A8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3771012" y="4786420"/>
            <a:ext cx="83642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6F8BABF-9F21-E1B0-9ACB-4D2F51EF23C6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 flipV="1">
            <a:off x="3771011" y="5764612"/>
            <a:ext cx="836427" cy="53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图: 可选过程 49">
            <a:extLst>
              <a:ext uri="{FF2B5EF4-FFF2-40B4-BE49-F238E27FC236}">
                <a16:creationId xmlns:a16="http://schemas.microsoft.com/office/drawing/2014/main" id="{6CF624A4-7307-2FEC-FD75-C2AD04300BB1}"/>
              </a:ext>
            </a:extLst>
          </p:cNvPr>
          <p:cNvSpPr/>
          <p:nvPr/>
        </p:nvSpPr>
        <p:spPr>
          <a:xfrm>
            <a:off x="6599271" y="1580706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暂停游戏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0F0562D-6312-328E-94AD-F6420F2CA300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>
            <a:off x="5762845" y="1835887"/>
            <a:ext cx="8364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1309287E-6093-06A4-4F1F-22FC44EB0A1A}"/>
              </a:ext>
            </a:extLst>
          </p:cNvPr>
          <p:cNvSpPr/>
          <p:nvPr/>
        </p:nvSpPr>
        <p:spPr>
          <a:xfrm>
            <a:off x="8591102" y="1573616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暂停界面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3093DBF-C7F2-DE25-FF3A-D5527C8E9D70}"/>
              </a:ext>
            </a:extLst>
          </p:cNvPr>
          <p:cNvCxnSpPr>
            <a:stCxn id="50" idx="3"/>
            <a:endCxn id="58" idx="1"/>
          </p:cNvCxnSpPr>
          <p:nvPr/>
        </p:nvCxnSpPr>
        <p:spPr>
          <a:xfrm flipV="1">
            <a:off x="7754676" y="1828798"/>
            <a:ext cx="836426" cy="70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图: 可选过程 67">
            <a:extLst>
              <a:ext uri="{FF2B5EF4-FFF2-40B4-BE49-F238E27FC236}">
                <a16:creationId xmlns:a16="http://schemas.microsoft.com/office/drawing/2014/main" id="{7E51F091-7D50-9A4A-0E04-E80DCD7564F0}"/>
              </a:ext>
            </a:extLst>
          </p:cNvPr>
          <p:cNvSpPr/>
          <p:nvPr/>
        </p:nvSpPr>
        <p:spPr>
          <a:xfrm>
            <a:off x="6796294" y="3055088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保存游戏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00B7646-C6A7-FEDC-0023-D624DACF8181}"/>
              </a:ext>
            </a:extLst>
          </p:cNvPr>
          <p:cNvCxnSpPr>
            <a:stCxn id="58" idx="2"/>
            <a:endCxn id="68" idx="0"/>
          </p:cNvCxnSpPr>
          <p:nvPr/>
        </p:nvCxnSpPr>
        <p:spPr>
          <a:xfrm flipH="1">
            <a:off x="7373997" y="2083979"/>
            <a:ext cx="1794808" cy="9711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7601C799-2995-EC2D-0508-386130A9CB90}"/>
              </a:ext>
            </a:extLst>
          </p:cNvPr>
          <p:cNvSpPr/>
          <p:nvPr/>
        </p:nvSpPr>
        <p:spPr>
          <a:xfrm>
            <a:off x="6599271" y="4033281"/>
            <a:ext cx="1573617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保存存档界面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97B6DFB-8059-1C80-B7A5-BD5CBC6814C5}"/>
              </a:ext>
            </a:extLst>
          </p:cNvPr>
          <p:cNvCxnSpPr>
            <a:cxnSpLocks/>
            <a:stCxn id="68" idx="2"/>
            <a:endCxn id="72" idx="0"/>
          </p:cNvCxnSpPr>
          <p:nvPr/>
        </p:nvCxnSpPr>
        <p:spPr>
          <a:xfrm>
            <a:off x="7373997" y="3565450"/>
            <a:ext cx="12083" cy="4678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可选过程 78">
            <a:extLst>
              <a:ext uri="{FF2B5EF4-FFF2-40B4-BE49-F238E27FC236}">
                <a16:creationId xmlns:a16="http://schemas.microsoft.com/office/drawing/2014/main" id="{34DCA547-E6F2-34C7-E015-B015159DD99D}"/>
              </a:ext>
            </a:extLst>
          </p:cNvPr>
          <p:cNvSpPr/>
          <p:nvPr/>
        </p:nvSpPr>
        <p:spPr>
          <a:xfrm>
            <a:off x="5025653" y="569725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退出游戏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EF1BF8E-42F3-B574-23FC-889AC3961C5B}"/>
              </a:ext>
            </a:extLst>
          </p:cNvPr>
          <p:cNvCxnSpPr>
            <a:stCxn id="58" idx="0"/>
            <a:endCxn id="79" idx="3"/>
          </p:cNvCxnSpPr>
          <p:nvPr/>
        </p:nvCxnSpPr>
        <p:spPr>
          <a:xfrm rot="16200000" flipV="1">
            <a:off x="7300577" y="-294613"/>
            <a:ext cx="748710" cy="298774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A3453DA-29E5-3A6B-CE6B-D2E495C80441}"/>
              </a:ext>
            </a:extLst>
          </p:cNvPr>
          <p:cNvCxnSpPr>
            <a:stCxn id="79" idx="1"/>
            <a:endCxn id="12" idx="0"/>
          </p:cNvCxnSpPr>
          <p:nvPr/>
        </p:nvCxnSpPr>
        <p:spPr>
          <a:xfrm rot="10800000" flipV="1">
            <a:off x="1449573" y="824906"/>
            <a:ext cx="3576081" cy="27405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可选过程 85">
            <a:extLst>
              <a:ext uri="{FF2B5EF4-FFF2-40B4-BE49-F238E27FC236}">
                <a16:creationId xmlns:a16="http://schemas.microsoft.com/office/drawing/2014/main" id="{02E6A6F0-C617-16CE-89BB-CB89093629A7}"/>
              </a:ext>
            </a:extLst>
          </p:cNvPr>
          <p:cNvSpPr/>
          <p:nvPr/>
        </p:nvSpPr>
        <p:spPr>
          <a:xfrm>
            <a:off x="8612370" y="3037366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查看成就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1343D205-AF2D-B3E5-EAB6-C3D1EC021B54}"/>
              </a:ext>
            </a:extLst>
          </p:cNvPr>
          <p:cNvSpPr/>
          <p:nvPr/>
        </p:nvSpPr>
        <p:spPr>
          <a:xfrm>
            <a:off x="8612368" y="4022643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成就界面</a:t>
            </a:r>
          </a:p>
        </p:txBody>
      </p:sp>
      <p:sp>
        <p:nvSpPr>
          <p:cNvPr id="94" name="流程图: 可选过程 93">
            <a:extLst>
              <a:ext uri="{FF2B5EF4-FFF2-40B4-BE49-F238E27FC236}">
                <a16:creationId xmlns:a16="http://schemas.microsoft.com/office/drawing/2014/main" id="{EAED1D4C-C6A6-0541-099D-99DAB8C72B36}"/>
              </a:ext>
            </a:extLst>
          </p:cNvPr>
          <p:cNvSpPr/>
          <p:nvPr/>
        </p:nvSpPr>
        <p:spPr>
          <a:xfrm>
            <a:off x="10207256" y="3037366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查看按键</a:t>
            </a:r>
          </a:p>
        </p:txBody>
      </p: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DA0D728A-9B97-034F-B35E-98BB1D14342E}"/>
              </a:ext>
            </a:extLst>
          </p:cNvPr>
          <p:cNvSpPr/>
          <p:nvPr/>
        </p:nvSpPr>
        <p:spPr>
          <a:xfrm>
            <a:off x="10207255" y="4020875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按键界面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7A74583-615A-9508-86C0-309EE81F6E3C}"/>
              </a:ext>
            </a:extLst>
          </p:cNvPr>
          <p:cNvCxnSpPr>
            <a:cxnSpLocks/>
            <a:stCxn id="58" idx="2"/>
            <a:endCxn id="86" idx="0"/>
          </p:cNvCxnSpPr>
          <p:nvPr/>
        </p:nvCxnSpPr>
        <p:spPr>
          <a:xfrm>
            <a:off x="9168805" y="2083979"/>
            <a:ext cx="21268" cy="9533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AF3A7C0-520B-0A27-B3A4-677E8C5BD351}"/>
              </a:ext>
            </a:extLst>
          </p:cNvPr>
          <p:cNvCxnSpPr>
            <a:stCxn id="86" idx="2"/>
            <a:endCxn id="91" idx="0"/>
          </p:cNvCxnSpPr>
          <p:nvPr/>
        </p:nvCxnSpPr>
        <p:spPr>
          <a:xfrm flipH="1">
            <a:off x="9190071" y="3547728"/>
            <a:ext cx="2" cy="4749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C6CCD51-6FAC-FFB8-2BF6-0CBC7C33C060}"/>
              </a:ext>
            </a:extLst>
          </p:cNvPr>
          <p:cNvCxnSpPr>
            <a:stCxn id="58" idx="2"/>
            <a:endCxn id="94" idx="0"/>
          </p:cNvCxnSpPr>
          <p:nvPr/>
        </p:nvCxnSpPr>
        <p:spPr>
          <a:xfrm>
            <a:off x="9168805" y="2083979"/>
            <a:ext cx="1616154" cy="9533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5EC8860-2D2B-5122-10B4-8A6E6FF18FDB}"/>
              </a:ext>
            </a:extLst>
          </p:cNvPr>
          <p:cNvCxnSpPr>
            <a:stCxn id="94" idx="2"/>
            <a:endCxn id="99" idx="0"/>
          </p:cNvCxnSpPr>
          <p:nvPr/>
        </p:nvCxnSpPr>
        <p:spPr>
          <a:xfrm flipH="1">
            <a:off x="10784958" y="3547728"/>
            <a:ext cx="1" cy="4731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6AD8CE5-20C1-7914-EB26-15AA86166675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flipV="1">
            <a:off x="5185140" y="2091068"/>
            <a:ext cx="3" cy="471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8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一辰 赵</dc:creator>
  <cp:lastModifiedBy>一辰 赵</cp:lastModifiedBy>
  <cp:revision>2</cp:revision>
  <dcterms:created xsi:type="dcterms:W3CDTF">2023-08-31T00:50:29Z</dcterms:created>
  <dcterms:modified xsi:type="dcterms:W3CDTF">2023-08-31T03:52:57Z</dcterms:modified>
</cp:coreProperties>
</file>