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88DA1-1EAF-48C0-5F56-DCAFA3C79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955726-30AB-EE31-EF2D-D3A1CADB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6C3B4-8596-00EF-FB5E-D9E3F0F2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62747-9230-D136-83B0-656103F0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032A9-CAB3-95BB-0E5F-13F73CF6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2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FC30B-81A8-DE2A-C30F-DB74BBCC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4EC59-E65D-9B9A-8F63-7E3B8C66D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D9434-9385-A845-3DA4-A9B463FF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A4E5D-5196-2D04-38E3-EFE3F141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48F24-F394-634F-E5A5-27026257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6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2CE9F0-A651-E1EE-751C-2725DAAC9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1D7CC-965B-3D73-10EC-E98A2FD7F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52115-6704-4D15-182B-F8A29C87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629D6-9D8B-856E-0D2D-5C7404F1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E9A8D-591A-1744-E7C2-C0A5BEA2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3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72674-0072-92D0-7CB0-57D817FB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ACFB3-B3C3-000C-B415-D152267A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76A0C-DF06-C204-08FB-721B3EB3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A68FF-A725-96FB-C690-CA381C7C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65F4C-AB99-F9CC-8C10-EEF8D68C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7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38341-9F38-80BD-590A-6948C176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ED592-5256-9874-5DFD-C8BD0B13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76921-38B0-82D4-EEEC-F5B77874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E188C-D4E9-2071-FA16-860BCA68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9D278-F2C0-77ED-9B58-DCAF8ED7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62933-3A15-35A2-2BDC-61E9EE3E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C6986-FA7B-2499-C8A0-3E5893321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45D71-F9A1-D8C3-0DC5-4BEB4303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FB9BA-C33D-5A41-9519-06852A70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8B22A-8EB6-57C9-299E-763B4426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030D-00CB-B4FA-3F37-F2D9498A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6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F67A-70D6-074C-D4CA-61DBE90B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7F83A-56FF-7F0B-16E2-914B1D13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21A1B-20FB-7D63-A23A-B73410656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4F7899-632C-1E99-1B50-7D7B688B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A59CE2-A776-D4DA-FCEC-52807374F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E2DB6-91E3-5143-5471-B577D5EA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836102-FFC4-CE32-15B6-36ABC95E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9BBB5B-D3EE-60D7-F395-3FE47D1B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5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0631-E85F-0622-C0B4-ACCDAC1A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899DF1-EA17-90BA-2C78-4A97DE3F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D02E8-B946-064E-5E07-6AFB78C8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0695FF-E13C-45B0-4039-5302A251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5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A8F158-521B-016B-1E54-E2651BB0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9F389D-5D04-0126-2336-A1FCD556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0CE37-A93E-6EC6-6AC1-751AA32F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180AB-CCDC-B854-7CAE-7A2DD77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12C53-1B8A-A30A-090B-3E9892E5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B40D6-A684-7E30-89C1-BC99EC576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18E98-2B64-CA0E-32E6-2118D1C7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405BCA-F9E2-9475-1BA3-2D99C95E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D8075-341C-588D-3712-F195CDFA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4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3AE0A-C1F6-4817-4C8E-F4B1B6AB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57521-4817-3D5C-8AC6-507002B02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27C8A6-FBDB-766C-FF9B-ED379456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FC652-3999-4D76-D5FD-7E23815A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4294F-4245-C00E-6CA5-2AF9C14A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C2D81-D8E2-6DB8-E7D3-D32A3A51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6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E5B79-0C22-5DA8-2742-FC831BCD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2F2AA-AA68-343B-1773-DEC4166C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91B33-717A-BD28-4986-E404EBFC7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88ED-C57F-4E83-8A24-797A62EB3B57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D9572-1002-0191-07EB-1EE6646A3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286B8-9810-EFAA-ED6F-4AD9FF947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D77-9CD2-4B7C-8B2F-795C2A168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19ED504-6A69-8174-8697-E2B69E2BE644}"/>
              </a:ext>
            </a:extLst>
          </p:cNvPr>
          <p:cNvSpPr/>
          <p:nvPr/>
        </p:nvSpPr>
        <p:spPr>
          <a:xfrm>
            <a:off x="2340140" y="3056021"/>
            <a:ext cx="733926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81ABE7-CB14-1AE4-A8E4-60376D4A863B}"/>
              </a:ext>
            </a:extLst>
          </p:cNvPr>
          <p:cNvSpPr/>
          <p:nvPr/>
        </p:nvSpPr>
        <p:spPr>
          <a:xfrm>
            <a:off x="3651582" y="3305676"/>
            <a:ext cx="128136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PageEasy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29BB4C5-DEE0-6693-81C7-B554B8B841E0}"/>
              </a:ext>
            </a:extLst>
          </p:cNvPr>
          <p:cNvSpPr/>
          <p:nvPr/>
        </p:nvSpPr>
        <p:spPr>
          <a:xfrm>
            <a:off x="3603454" y="1293395"/>
            <a:ext cx="1377617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Page_Game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A9A9736-5F4B-8808-20AE-30A929AE872A}"/>
              </a:ext>
            </a:extLst>
          </p:cNvPr>
          <p:cNvSpPr/>
          <p:nvPr/>
        </p:nvSpPr>
        <p:spPr>
          <a:xfrm>
            <a:off x="6328607" y="4230604"/>
            <a:ext cx="128136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Page_YN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251071-168B-CE2E-443B-0B29369417BC}"/>
              </a:ext>
            </a:extLst>
          </p:cNvPr>
          <p:cNvSpPr/>
          <p:nvPr/>
        </p:nvSpPr>
        <p:spPr>
          <a:xfrm>
            <a:off x="6328606" y="3537284"/>
            <a:ext cx="171450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Page_Pause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DCE7D1-ED0E-B958-9ACB-E00B2E9A4B10}"/>
              </a:ext>
            </a:extLst>
          </p:cNvPr>
          <p:cNvSpPr/>
          <p:nvPr/>
        </p:nvSpPr>
        <p:spPr>
          <a:xfrm>
            <a:off x="6328607" y="5600700"/>
            <a:ext cx="1714502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Page_Save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61FB7A-3EBA-F219-BD32-7DBA818C836A}"/>
              </a:ext>
            </a:extLst>
          </p:cNvPr>
          <p:cNvSpPr/>
          <p:nvPr/>
        </p:nvSpPr>
        <p:spPr>
          <a:xfrm>
            <a:off x="6328607" y="4923924"/>
            <a:ext cx="171450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590F48-EA98-95C5-73E0-190C1DE94691}"/>
              </a:ext>
            </a:extLst>
          </p:cNvPr>
          <p:cNvSpPr/>
          <p:nvPr/>
        </p:nvSpPr>
        <p:spPr>
          <a:xfrm>
            <a:off x="6328606" y="2878555"/>
            <a:ext cx="171450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Page_Menu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FF2AFF-FB30-EF30-57A7-716F6654C107}"/>
              </a:ext>
            </a:extLst>
          </p:cNvPr>
          <p:cNvSpPr/>
          <p:nvPr/>
        </p:nvSpPr>
        <p:spPr>
          <a:xfrm>
            <a:off x="6328606" y="1636295"/>
            <a:ext cx="1870915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Page_Shop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06DDF5-FA09-CA4C-9476-1DF27C4083AE}"/>
              </a:ext>
            </a:extLst>
          </p:cNvPr>
          <p:cNvSpPr/>
          <p:nvPr/>
        </p:nvSpPr>
        <p:spPr>
          <a:xfrm>
            <a:off x="6328606" y="2246897"/>
            <a:ext cx="171450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Page_Achieve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3D0C4A-1BBD-5A69-5FAB-68FE6C5B9C46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074066" y="3233487"/>
            <a:ext cx="577516" cy="2496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2B048D-E040-EBC4-2430-482F0EC02A8B}"/>
              </a:ext>
            </a:extLst>
          </p:cNvPr>
          <p:cNvCxnSpPr>
            <a:cxnSpLocks/>
            <a:stCxn id="25" idx="0"/>
            <a:endCxn id="27" idx="1"/>
          </p:cNvCxnSpPr>
          <p:nvPr/>
        </p:nvCxnSpPr>
        <p:spPr>
          <a:xfrm flipV="1">
            <a:off x="2707103" y="1470861"/>
            <a:ext cx="896351" cy="1585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1DE80B-AC84-552C-F4EA-D84AFEB4CFA1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4932945" y="1813761"/>
            <a:ext cx="1395661" cy="16693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A843B02-A81C-CC16-2623-BF06AC677C44}"/>
              </a:ext>
            </a:extLst>
          </p:cNvPr>
          <p:cNvCxnSpPr>
            <a:stCxn id="26" idx="3"/>
            <a:endCxn id="6" idx="1"/>
          </p:cNvCxnSpPr>
          <p:nvPr/>
        </p:nvCxnSpPr>
        <p:spPr>
          <a:xfrm flipV="1">
            <a:off x="4932945" y="2424363"/>
            <a:ext cx="1395661" cy="1058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D3A1D76-8900-2F24-E7C3-7EB7E733677E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 flipV="1">
            <a:off x="4932945" y="3056021"/>
            <a:ext cx="1395661" cy="4271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1085F3E-1761-63F5-F12D-F27346D3E39F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4932945" y="3483142"/>
            <a:ext cx="1395661" cy="231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F26E952-F642-026B-693B-E0E521E1211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4932945" y="3483142"/>
            <a:ext cx="1395662" cy="9249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6E4A37-DC87-48AF-1925-E95BBD24F6A5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932945" y="3483142"/>
            <a:ext cx="1395662" cy="1618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33AFD2-95AE-45F0-7B26-10074DF1CA92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4932945" y="3483142"/>
            <a:ext cx="1395662" cy="2295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B691836-3488-A5BB-AC59-0F2E8C4B9FB2}"/>
              </a:ext>
            </a:extLst>
          </p:cNvPr>
          <p:cNvSpPr/>
          <p:nvPr/>
        </p:nvSpPr>
        <p:spPr>
          <a:xfrm>
            <a:off x="6328605" y="988093"/>
            <a:ext cx="1870915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Page_Over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A319265-0D4E-9EBD-68F7-251242CB9E72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4932945" y="1165559"/>
            <a:ext cx="1395660" cy="2317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8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19ED504-6A69-8174-8697-E2B69E2BE644}"/>
              </a:ext>
            </a:extLst>
          </p:cNvPr>
          <p:cNvSpPr/>
          <p:nvPr/>
        </p:nvSpPr>
        <p:spPr>
          <a:xfrm>
            <a:off x="2703122" y="1891322"/>
            <a:ext cx="2285998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pygame.sprite.Sprite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81ABE7-CB14-1AE4-A8E4-60376D4A863B}"/>
              </a:ext>
            </a:extLst>
          </p:cNvPr>
          <p:cNvSpPr/>
          <p:nvPr/>
        </p:nvSpPr>
        <p:spPr>
          <a:xfrm>
            <a:off x="5503468" y="1888314"/>
            <a:ext cx="128136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3D0C4A-1BBD-5A69-5FAB-68FE6C5B9C4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4989120" y="2065780"/>
            <a:ext cx="514348" cy="3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C67095E-6676-861C-4579-E1BE8700BCC9}"/>
              </a:ext>
            </a:extLst>
          </p:cNvPr>
          <p:cNvSpPr/>
          <p:nvPr/>
        </p:nvSpPr>
        <p:spPr>
          <a:xfrm>
            <a:off x="7421249" y="859612"/>
            <a:ext cx="128136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SpriteEasy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6BCAA82-5137-0444-F638-1492545B629F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 flipV="1">
            <a:off x="6784831" y="1037078"/>
            <a:ext cx="636418" cy="10287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D8D8748E-6DAF-4AE2-58AD-46A76ECB20B8}"/>
              </a:ext>
            </a:extLst>
          </p:cNvPr>
          <p:cNvSpPr/>
          <p:nvPr/>
        </p:nvSpPr>
        <p:spPr>
          <a:xfrm>
            <a:off x="7400450" y="1888314"/>
            <a:ext cx="128136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SpriteMulti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BAEFED8-E872-79C1-D75E-CBAB8AAF6F2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>
            <a:off x="6784831" y="2065780"/>
            <a:ext cx="615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4C62ED5-E96D-006E-11B9-C8FA777258BA}"/>
              </a:ext>
            </a:extLst>
          </p:cNvPr>
          <p:cNvSpPr/>
          <p:nvPr/>
        </p:nvSpPr>
        <p:spPr>
          <a:xfrm>
            <a:off x="2627448" y="4180475"/>
            <a:ext cx="2285998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pygame.sprite.Group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70F684-F809-F3E2-42D6-48E00DB8BA87}"/>
              </a:ext>
            </a:extLst>
          </p:cNvPr>
          <p:cNvSpPr/>
          <p:nvPr/>
        </p:nvSpPr>
        <p:spPr>
          <a:xfrm>
            <a:off x="5755133" y="4180475"/>
            <a:ext cx="2285998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SpriteGroup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25F46CB-1B29-4E8E-2C16-E7DDAD3CF44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913446" y="4357941"/>
            <a:ext cx="8416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53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19ED504-6A69-8174-8697-E2B69E2BE644}"/>
              </a:ext>
            </a:extLst>
          </p:cNvPr>
          <p:cNvSpPr/>
          <p:nvPr/>
        </p:nvSpPr>
        <p:spPr>
          <a:xfrm>
            <a:off x="2886485" y="3182932"/>
            <a:ext cx="69783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Drill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9EDD86-A400-41D9-4584-4FF90A29A3AD}"/>
              </a:ext>
            </a:extLst>
          </p:cNvPr>
          <p:cNvSpPr/>
          <p:nvPr/>
        </p:nvSpPr>
        <p:spPr>
          <a:xfrm>
            <a:off x="4123732" y="3182932"/>
            <a:ext cx="697833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19B3CA-7937-CC3A-F3BE-39DF88FB0C30}"/>
              </a:ext>
            </a:extLst>
          </p:cNvPr>
          <p:cNvSpPr/>
          <p:nvPr/>
        </p:nvSpPr>
        <p:spPr>
          <a:xfrm>
            <a:off x="5360979" y="3182932"/>
            <a:ext cx="968544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142B9D-6D77-B490-28E8-0AF063422F99}"/>
              </a:ext>
            </a:extLst>
          </p:cNvPr>
          <p:cNvSpPr/>
          <p:nvPr/>
        </p:nvSpPr>
        <p:spPr>
          <a:xfrm>
            <a:off x="6868937" y="3182932"/>
            <a:ext cx="968544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7F44F-D1A3-5F49-6558-9F7615942786}"/>
              </a:ext>
            </a:extLst>
          </p:cNvPr>
          <p:cNvSpPr/>
          <p:nvPr/>
        </p:nvSpPr>
        <p:spPr>
          <a:xfrm>
            <a:off x="8376895" y="3176708"/>
            <a:ext cx="968544" cy="35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Achieve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1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一辰 赵</dc:creator>
  <cp:lastModifiedBy>一辰 赵</cp:lastModifiedBy>
  <cp:revision>12</cp:revision>
  <dcterms:created xsi:type="dcterms:W3CDTF">2023-08-31T08:50:43Z</dcterms:created>
  <dcterms:modified xsi:type="dcterms:W3CDTF">2023-08-31T14:54:44Z</dcterms:modified>
</cp:coreProperties>
</file>