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11" name="Google Shape;11;p2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" name="Google Shape;17;p2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789733" y="1632117"/>
            <a:ext cx="5192800" cy="2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 b="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789733" y="4808017"/>
            <a:ext cx="5192800" cy="61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2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1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118" name="Google Shape;118;p11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0" name="Google Shape;120;p11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21" name="Google Shape;121;p11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22" name="Google Shape;122;p11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1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4" name="Google Shape;124;p11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" name="Google Shape;125;p11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2696400" y="2216833"/>
            <a:ext cx="6799200" cy="131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2696400" y="3532833"/>
            <a:ext cx="6799200" cy="61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5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51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31" name="Google Shape;131;p13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34" name="Google Shape;134;p13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35" name="Google Shape;135;p13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3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7" name="Google Shape;137;p13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13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2683035" y="1850800"/>
            <a:ext cx="30720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/>
          </p:nvPr>
        </p:nvSpPr>
        <p:spPr>
          <a:xfrm>
            <a:off x="7674668" y="1850800"/>
            <a:ext cx="30720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683036" y="2732229"/>
            <a:ext cx="30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7674671" y="2732229"/>
            <a:ext cx="30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/>
          </p:nvPr>
        </p:nvSpPr>
        <p:spPr>
          <a:xfrm>
            <a:off x="2683035" y="4138441"/>
            <a:ext cx="30720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/>
          </p:nvPr>
        </p:nvSpPr>
        <p:spPr>
          <a:xfrm>
            <a:off x="7674668" y="4138441"/>
            <a:ext cx="30720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6"/>
          </p:nvPr>
        </p:nvSpPr>
        <p:spPr>
          <a:xfrm>
            <a:off x="2683071" y="5019869"/>
            <a:ext cx="30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674676" y="5019869"/>
            <a:ext cx="30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8" hasCustomPrompt="1"/>
          </p:nvPr>
        </p:nvSpPr>
        <p:spPr>
          <a:xfrm>
            <a:off x="1445313" y="1954144"/>
            <a:ext cx="1034400" cy="10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4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9" hasCustomPrompt="1"/>
          </p:nvPr>
        </p:nvSpPr>
        <p:spPr>
          <a:xfrm>
            <a:off x="1445313" y="4224127"/>
            <a:ext cx="1034400" cy="10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4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437113" y="1954144"/>
            <a:ext cx="1034400" cy="10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4" hasCustomPrompt="1"/>
          </p:nvPr>
        </p:nvSpPr>
        <p:spPr>
          <a:xfrm>
            <a:off x="6437113" y="4224127"/>
            <a:ext cx="1034400" cy="10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5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13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54" name="Google Shape;154;p1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57" name="Google Shape;157;p1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8" name="Google Shape;158;p1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1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0" name="Google Shape;160;p1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1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31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65" name="Google Shape;165;p1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69" name="Google Shape;169;p1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1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1" name="Google Shape;171;p1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" name="Google Shape;172;p1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3" name="Google Shape;173;p15"/>
          <p:cNvSpPr txBox="1">
            <a:spLocks noGrp="1"/>
          </p:cNvSpPr>
          <p:nvPr>
            <p:ph type="title" hasCustomPrompt="1"/>
          </p:nvPr>
        </p:nvSpPr>
        <p:spPr>
          <a:xfrm>
            <a:off x="1378033" y="15174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378033" y="26184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 idx="2" hasCustomPrompt="1"/>
          </p:nvPr>
        </p:nvSpPr>
        <p:spPr>
          <a:xfrm>
            <a:off x="6312367" y="15174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3"/>
          </p:nvPr>
        </p:nvSpPr>
        <p:spPr>
          <a:xfrm>
            <a:off x="6312367" y="26184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4" hasCustomPrompt="1"/>
          </p:nvPr>
        </p:nvSpPr>
        <p:spPr>
          <a:xfrm>
            <a:off x="6312367" y="41257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5"/>
          </p:nvPr>
        </p:nvSpPr>
        <p:spPr>
          <a:xfrm>
            <a:off x="6312367" y="52267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6" hasCustomPrompt="1"/>
          </p:nvPr>
        </p:nvSpPr>
        <p:spPr>
          <a:xfrm>
            <a:off x="1378033" y="41257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7"/>
          </p:nvPr>
        </p:nvSpPr>
        <p:spPr>
          <a:xfrm>
            <a:off x="1378033" y="52267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49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6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83" name="Google Shape;183;p1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86" name="Google Shape;186;p1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87" name="Google Shape;187;p1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9" name="Google Shape;189;p1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0" name="Google Shape;190;p1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1793877" y="2575467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 idx="2"/>
          </p:nvPr>
        </p:nvSpPr>
        <p:spPr>
          <a:xfrm>
            <a:off x="6560123" y="2575467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1"/>
          </p:nvPr>
        </p:nvSpPr>
        <p:spPr>
          <a:xfrm>
            <a:off x="1793877" y="3002267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3"/>
          </p:nvPr>
        </p:nvSpPr>
        <p:spPr>
          <a:xfrm>
            <a:off x="6560123" y="3002267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 idx="4"/>
          </p:nvPr>
        </p:nvSpPr>
        <p:spPr>
          <a:xfrm>
            <a:off x="1793877" y="4907256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title" idx="5"/>
          </p:nvPr>
        </p:nvSpPr>
        <p:spPr>
          <a:xfrm>
            <a:off x="6560123" y="4907256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6"/>
          </p:nvPr>
        </p:nvSpPr>
        <p:spPr>
          <a:xfrm>
            <a:off x="1793877" y="5334200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7"/>
          </p:nvPr>
        </p:nvSpPr>
        <p:spPr>
          <a:xfrm>
            <a:off x="6560123" y="5334200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 idx="8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03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202" name="Google Shape;202;p1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4" name="Google Shape;204;p1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05" name="Google Shape;205;p1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06" name="Google Shape;206;p1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1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8" name="Google Shape;208;p1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9" name="Google Shape;209;p1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1084600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 idx="2"/>
          </p:nvPr>
        </p:nvSpPr>
        <p:spPr>
          <a:xfrm>
            <a:off x="4649605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1"/>
          </p:nvPr>
        </p:nvSpPr>
        <p:spPr>
          <a:xfrm>
            <a:off x="1084600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4649595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 idx="4"/>
          </p:nvPr>
        </p:nvSpPr>
        <p:spPr>
          <a:xfrm>
            <a:off x="1084600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 idx="5"/>
          </p:nvPr>
        </p:nvSpPr>
        <p:spPr>
          <a:xfrm>
            <a:off x="4649605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1084600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4649595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title" idx="8"/>
          </p:nvPr>
        </p:nvSpPr>
        <p:spPr>
          <a:xfrm>
            <a:off x="8214589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8214567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 idx="13"/>
          </p:nvPr>
        </p:nvSpPr>
        <p:spPr>
          <a:xfrm>
            <a:off x="8214589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214567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15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21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>
            <a:off x="954767" y="208601"/>
            <a:ext cx="10282557" cy="6441308"/>
            <a:chOff x="-2105881" y="537468"/>
            <a:chExt cx="10533968" cy="6598800"/>
          </a:xfrm>
        </p:grpSpPr>
        <p:sp>
          <p:nvSpPr>
            <p:cNvPr id="225" name="Google Shape;225;p18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7" name="Google Shape;227;p1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29" name="Google Shape;229;p1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1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1" name="Google Shape;231;p1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3" name="Google Shape;233;p18"/>
          <p:cNvSpPr txBox="1">
            <a:spLocks noGrp="1"/>
          </p:cNvSpPr>
          <p:nvPr>
            <p:ph type="ctrTitle"/>
          </p:nvPr>
        </p:nvSpPr>
        <p:spPr>
          <a:xfrm>
            <a:off x="3093000" y="860467"/>
            <a:ext cx="6006000" cy="14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1"/>
          </p:nvPr>
        </p:nvSpPr>
        <p:spPr>
          <a:xfrm>
            <a:off x="3093000" y="2301668"/>
            <a:ext cx="6006000" cy="1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3093051" y="4912900"/>
            <a:ext cx="6006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CRÉDITOS: Este modelo de apresentação foi criado pela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, e inclui ícones do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467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e imagens da</a:t>
            </a: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  <p:extLst>
      <p:ext uri="{BB962C8B-B14F-4D97-AF65-F5344CB8AC3E}">
        <p14:creationId xmlns:p14="http://schemas.microsoft.com/office/powerpoint/2010/main" val="2348626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9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238" name="Google Shape;238;p1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1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42" name="Google Shape;242;p1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4" name="Google Shape;244;p1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5203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>
            <a:off x="954767" y="208601"/>
            <a:ext cx="10282557" cy="6441308"/>
            <a:chOff x="-2105881" y="537468"/>
            <a:chExt cx="10533968" cy="6598800"/>
          </a:xfrm>
        </p:grpSpPr>
        <p:sp>
          <p:nvSpPr>
            <p:cNvPr id="248" name="Google Shape;248;p20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0" name="Google Shape;250;p2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51" name="Google Shape;251;p2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52" name="Google Shape;252;p2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4" name="Google Shape;254;p2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5" name="Google Shape;255;p2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8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23" name="Google Shape;23;p3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6" name="Google Shape;26;p3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7" name="Google Shape;27;p3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3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9" name="Google Shape;29;p3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" name="Google Shape;30;p3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5974333" y="2129959"/>
            <a:ext cx="4512800" cy="16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979352" y="2809801"/>
            <a:ext cx="16308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5974333" y="3760433"/>
            <a:ext cx="4512800" cy="96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79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66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4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36" name="Google Shape;36;p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39" name="Google Shape;39;p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40" name="Google Shape;40;p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" name="Google Shape;42;p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" name="Google Shape;43;p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960000" y="1480200"/>
            <a:ext cx="10272000" cy="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392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48" name="Google Shape;48;p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52" name="Google Shape;52;p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Google Shape;54;p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55;p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961500" y="1603733"/>
            <a:ext cx="5012400" cy="4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218200" y="2178933"/>
            <a:ext cx="5012400" cy="3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933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8072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61" name="Google Shape;61;p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" name="Google Shape;63;p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64" name="Google Shape;64;p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65" name="Google Shape;65;p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" name="Google Shape;67;p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Google Shape;68;p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1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72" name="Google Shape;72;p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75" name="Google Shape;75;p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76" name="Google Shape;76;p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8" name="Google Shape;78;p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79;p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4676267" y="1133933"/>
            <a:ext cx="5950400" cy="2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4676264" y="3757651"/>
            <a:ext cx="5950400" cy="196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8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84" name="Google Shape;84;p8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6" name="Google Shape;86;p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87" name="Google Shape;87;p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88" name="Google Shape;88;p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0" name="Google Shape;90;p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2260200" y="1705000"/>
            <a:ext cx="7668400" cy="344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5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95" name="Google Shape;95;p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7" name="Google Shape;97;p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98" name="Google Shape;98;p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99" name="Google Shape;99;p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1" name="Google Shape;101;p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Google Shape;102;p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960000" y="1725433"/>
            <a:ext cx="10272000" cy="1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36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07" name="Google Shape;107;p10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9" name="Google Shape;109;p1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10" name="Google Shape;110;p1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11" name="Google Shape;111;p1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1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3" name="Google Shape;113;p1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" name="Google Shape;114;p1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834600" y="5116667"/>
            <a:ext cx="8522800" cy="806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8719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4382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648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A12AC2-0D38-50F3-B42A-C3AE2CA5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EA1EA3D-57F9-5192-81CA-0B630EA4D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2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chnologies Consulting by Slidesgo">
  <a:themeElements>
    <a:clrScheme name="Simple Light">
      <a:dk1>
        <a:srgbClr val="FFFFFF"/>
      </a:dk1>
      <a:lt1>
        <a:srgbClr val="2F3B42"/>
      </a:lt1>
      <a:dk2>
        <a:srgbClr val="CE90F7"/>
      </a:dk2>
      <a:lt2>
        <a:srgbClr val="00FFFF"/>
      </a:lt2>
      <a:accent1>
        <a:srgbClr val="FD7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Technologies Consulting by Slidesgo</Template>
  <TotalTime>118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</vt:i4>
      </vt:variant>
    </vt:vector>
  </HeadingPairs>
  <TitlesOfParts>
    <vt:vector size="8" baseType="lpstr">
      <vt:lpstr>Arial</vt:lpstr>
      <vt:lpstr>Open Sans</vt:lpstr>
      <vt:lpstr>Proxima Nova</vt:lpstr>
      <vt:lpstr>Roboto Condensed Light</vt:lpstr>
      <vt:lpstr>Share Tech Mono</vt:lpstr>
      <vt:lpstr>New Technologies Consulting by Slidesgo</vt:lpstr>
      <vt:lpstr>Slidesgo Final Pages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Daniel</dc:creator>
  <cp:lastModifiedBy>Mirza Daniel</cp:lastModifiedBy>
  <cp:revision>1</cp:revision>
  <dcterms:created xsi:type="dcterms:W3CDTF">2025-02-11T15:43:48Z</dcterms:created>
  <dcterms:modified xsi:type="dcterms:W3CDTF">2025-02-11T17:42:11Z</dcterms:modified>
</cp:coreProperties>
</file>