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0" r:id="rId2"/>
  </p:sldMasterIdLst>
  <p:notesMasterIdLst>
    <p:notesMasterId r:id="rId13"/>
  </p:notesMasterIdLst>
  <p:sldIdLst>
    <p:sldId id="256" r:id="rId3"/>
    <p:sldId id="264" r:id="rId4"/>
    <p:sldId id="265" r:id="rId5"/>
    <p:sldId id="266" r:id="rId6"/>
    <p:sldId id="269" r:id="rId7"/>
    <p:sldId id="267" r:id="rId8"/>
    <p:sldId id="268" r:id="rId9"/>
    <p:sldId id="271" r:id="rId10"/>
    <p:sldId id="272" r:id="rId11"/>
    <p:sldId id="263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260" userDrawn="1">
          <p15:clr>
            <a:srgbClr val="A4A3A4"/>
          </p15:clr>
        </p15:guide>
        <p15:guide id="4" orient="horz" pos="23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orient="horz" pos="2160"/>
        <p:guide pos="3840"/>
        <p:guide orient="horz" pos="2260"/>
        <p:guide orient="horz" pos="23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7155B-483F-4C6C-91AB-A1EFF0AA8D8E}" type="datetimeFigureOut">
              <a:rPr lang="ro-RO" smtClean="0"/>
              <a:t>11.02.2025</a:t>
            </a:fld>
            <a:endParaRPr lang="ro-RO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E6998-E3E5-44DB-8021-50FD6ECD44C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48517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E6998-E3E5-44DB-8021-50FD6ECD44C2}" type="slidenum">
              <a:rPr lang="ro-RO" smtClean="0"/>
              <a:t>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8675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954767" y="716600"/>
            <a:ext cx="10282557" cy="5424861"/>
            <a:chOff x="-2105881" y="537468"/>
            <a:chExt cx="10533968" cy="5557500"/>
          </a:xfrm>
        </p:grpSpPr>
        <p:sp>
          <p:nvSpPr>
            <p:cNvPr id="11" name="Google Shape;11;p2"/>
            <p:cNvSpPr/>
            <p:nvPr/>
          </p:nvSpPr>
          <p:spPr>
            <a:xfrm>
              <a:off x="-2105881" y="537468"/>
              <a:ext cx="10533900" cy="555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2105814" y="537469"/>
              <a:ext cx="10533900" cy="507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7338381" y="690654"/>
              <a:ext cx="884791" cy="153801"/>
              <a:chOff x="7087900" y="662250"/>
              <a:chExt cx="1211711" cy="210600"/>
            </a:xfrm>
          </p:grpSpPr>
          <p:grpSp>
            <p:nvGrpSpPr>
              <p:cNvPr id="14" name="Google Shape;14;p2"/>
              <p:cNvGrpSpPr/>
              <p:nvPr/>
            </p:nvGrpSpPr>
            <p:grpSpPr>
              <a:xfrm>
                <a:off x="8089070" y="662280"/>
                <a:ext cx="210541" cy="210541"/>
                <a:chOff x="8737850" y="715475"/>
                <a:chExt cx="457200" cy="457200"/>
              </a:xfrm>
            </p:grpSpPr>
            <p:cxnSp>
              <p:nvCxnSpPr>
                <p:cNvPr id="15" name="Google Shape;15;p2"/>
                <p:cNvCxnSpPr/>
                <p:nvPr/>
              </p:nvCxnSpPr>
              <p:spPr>
                <a:xfrm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Google Shape;16;p2"/>
                <p:cNvCxnSpPr/>
                <p:nvPr/>
              </p:nvCxnSpPr>
              <p:spPr>
                <a:xfrm flipH="1"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7" name="Google Shape;17;p2"/>
              <p:cNvCxnSpPr/>
              <p:nvPr/>
            </p:nvCxnSpPr>
            <p:spPr>
              <a:xfrm>
                <a:off x="7087900" y="767550"/>
                <a:ext cx="29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" name="Google Shape;18;p2"/>
              <p:cNvSpPr/>
              <p:nvPr/>
            </p:nvSpPr>
            <p:spPr>
              <a:xfrm>
                <a:off x="7632585" y="662250"/>
                <a:ext cx="210600" cy="210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4789733" y="1632117"/>
            <a:ext cx="5192800" cy="28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500"/>
              <a:buNone/>
              <a:defRPr sz="6000" b="0"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9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4789733" y="4808017"/>
            <a:ext cx="5192800" cy="613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o-RO"/>
              <a:t>Faceți clic pentru a edita stilul de subtitlu coordonator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8128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11"/>
          <p:cNvGrpSpPr/>
          <p:nvPr/>
        </p:nvGrpSpPr>
        <p:grpSpPr>
          <a:xfrm>
            <a:off x="954767" y="716600"/>
            <a:ext cx="10282557" cy="5424861"/>
            <a:chOff x="-2105881" y="537468"/>
            <a:chExt cx="10533968" cy="5557500"/>
          </a:xfrm>
        </p:grpSpPr>
        <p:sp>
          <p:nvSpPr>
            <p:cNvPr id="118" name="Google Shape;118;p11"/>
            <p:cNvSpPr/>
            <p:nvPr/>
          </p:nvSpPr>
          <p:spPr>
            <a:xfrm>
              <a:off x="-2105881" y="537468"/>
              <a:ext cx="10533900" cy="555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-2105814" y="537469"/>
              <a:ext cx="10533900" cy="507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20" name="Google Shape;120;p11"/>
            <p:cNvGrpSpPr/>
            <p:nvPr/>
          </p:nvGrpSpPr>
          <p:grpSpPr>
            <a:xfrm>
              <a:off x="7338381" y="690654"/>
              <a:ext cx="884791" cy="153801"/>
              <a:chOff x="7087900" y="662250"/>
              <a:chExt cx="1211711" cy="210600"/>
            </a:xfrm>
          </p:grpSpPr>
          <p:grpSp>
            <p:nvGrpSpPr>
              <p:cNvPr id="121" name="Google Shape;121;p11"/>
              <p:cNvGrpSpPr/>
              <p:nvPr/>
            </p:nvGrpSpPr>
            <p:grpSpPr>
              <a:xfrm>
                <a:off x="8089070" y="662280"/>
                <a:ext cx="210541" cy="210541"/>
                <a:chOff x="8737850" y="715475"/>
                <a:chExt cx="457200" cy="457200"/>
              </a:xfrm>
            </p:grpSpPr>
            <p:cxnSp>
              <p:nvCxnSpPr>
                <p:cNvPr id="122" name="Google Shape;122;p11"/>
                <p:cNvCxnSpPr/>
                <p:nvPr/>
              </p:nvCxnSpPr>
              <p:spPr>
                <a:xfrm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3" name="Google Shape;123;p11"/>
                <p:cNvCxnSpPr/>
                <p:nvPr/>
              </p:nvCxnSpPr>
              <p:spPr>
                <a:xfrm flipH="1"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24" name="Google Shape;124;p11"/>
              <p:cNvCxnSpPr/>
              <p:nvPr/>
            </p:nvCxnSpPr>
            <p:spPr>
              <a:xfrm>
                <a:off x="7087900" y="767550"/>
                <a:ext cx="29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5" name="Google Shape;125;p11"/>
              <p:cNvSpPr/>
              <p:nvPr/>
            </p:nvSpPr>
            <p:spPr>
              <a:xfrm>
                <a:off x="7632585" y="662250"/>
                <a:ext cx="210600" cy="210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26" name="Google Shape;126;p11"/>
          <p:cNvSpPr txBox="1">
            <a:spLocks noGrp="1"/>
          </p:cNvSpPr>
          <p:nvPr>
            <p:ph type="title" hasCustomPrompt="1"/>
          </p:nvPr>
        </p:nvSpPr>
        <p:spPr>
          <a:xfrm>
            <a:off x="2696400" y="2216833"/>
            <a:ext cx="6799200" cy="13160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8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3333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3333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3333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3333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3333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3333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3333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3333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1"/>
          <p:cNvSpPr txBox="1">
            <a:spLocks noGrp="1"/>
          </p:cNvSpPr>
          <p:nvPr>
            <p:ph type="subTitle" idx="1"/>
          </p:nvPr>
        </p:nvSpPr>
        <p:spPr>
          <a:xfrm>
            <a:off x="2696400" y="3532833"/>
            <a:ext cx="6799200" cy="619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o-RO"/>
              <a:t>Faceți clic pentru a edita stilul de subtitlu coordonator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45354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2516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4"/>
          <p:cNvGrpSpPr/>
          <p:nvPr/>
        </p:nvGrpSpPr>
        <p:grpSpPr>
          <a:xfrm>
            <a:off x="508431" y="228553"/>
            <a:ext cx="11175139" cy="6400897"/>
            <a:chOff x="-3020376" y="537453"/>
            <a:chExt cx="11448373" cy="6557400"/>
          </a:xfrm>
        </p:grpSpPr>
        <p:sp>
          <p:nvSpPr>
            <p:cNvPr id="154" name="Google Shape;154;p14"/>
            <p:cNvSpPr/>
            <p:nvPr/>
          </p:nvSpPr>
          <p:spPr>
            <a:xfrm>
              <a:off x="-3020376" y="537453"/>
              <a:ext cx="11448300" cy="6557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5" name="Google Shape;155;p14"/>
            <p:cNvSpPr/>
            <p:nvPr/>
          </p:nvSpPr>
          <p:spPr>
            <a:xfrm>
              <a:off x="-3020303" y="537453"/>
              <a:ext cx="11448300" cy="507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56" name="Google Shape;156;p14"/>
            <p:cNvGrpSpPr/>
            <p:nvPr/>
          </p:nvGrpSpPr>
          <p:grpSpPr>
            <a:xfrm>
              <a:off x="7338381" y="690654"/>
              <a:ext cx="884791" cy="153801"/>
              <a:chOff x="7087900" y="662250"/>
              <a:chExt cx="1211711" cy="210600"/>
            </a:xfrm>
          </p:grpSpPr>
          <p:grpSp>
            <p:nvGrpSpPr>
              <p:cNvPr id="157" name="Google Shape;157;p14"/>
              <p:cNvGrpSpPr/>
              <p:nvPr/>
            </p:nvGrpSpPr>
            <p:grpSpPr>
              <a:xfrm>
                <a:off x="8089070" y="662280"/>
                <a:ext cx="210541" cy="210541"/>
                <a:chOff x="8737850" y="715475"/>
                <a:chExt cx="457200" cy="457200"/>
              </a:xfrm>
            </p:grpSpPr>
            <p:cxnSp>
              <p:nvCxnSpPr>
                <p:cNvPr id="158" name="Google Shape;158;p14"/>
                <p:cNvCxnSpPr/>
                <p:nvPr/>
              </p:nvCxnSpPr>
              <p:spPr>
                <a:xfrm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9" name="Google Shape;159;p14"/>
                <p:cNvCxnSpPr/>
                <p:nvPr/>
              </p:nvCxnSpPr>
              <p:spPr>
                <a:xfrm flipH="1"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60" name="Google Shape;160;p14"/>
              <p:cNvCxnSpPr/>
              <p:nvPr/>
            </p:nvCxnSpPr>
            <p:spPr>
              <a:xfrm>
                <a:off x="7087900" y="767550"/>
                <a:ext cx="29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61" name="Google Shape;161;p14"/>
              <p:cNvSpPr/>
              <p:nvPr/>
            </p:nvSpPr>
            <p:spPr>
              <a:xfrm>
                <a:off x="7632585" y="662250"/>
                <a:ext cx="210600" cy="210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62" name="Google Shape;162;p14"/>
          <p:cNvSpPr txBox="1">
            <a:spLocks noGrp="1"/>
          </p:cNvSpPr>
          <p:nvPr>
            <p:ph type="title"/>
          </p:nvPr>
        </p:nvSpPr>
        <p:spPr>
          <a:xfrm>
            <a:off x="960000" y="7166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52315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Numbers and text 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5"/>
          <p:cNvGrpSpPr/>
          <p:nvPr/>
        </p:nvGrpSpPr>
        <p:grpSpPr>
          <a:xfrm>
            <a:off x="508431" y="228553"/>
            <a:ext cx="11175139" cy="6400897"/>
            <a:chOff x="-3020376" y="537453"/>
            <a:chExt cx="11448373" cy="6557400"/>
          </a:xfrm>
        </p:grpSpPr>
        <p:sp>
          <p:nvSpPr>
            <p:cNvPr id="165" name="Google Shape;165;p15"/>
            <p:cNvSpPr/>
            <p:nvPr/>
          </p:nvSpPr>
          <p:spPr>
            <a:xfrm>
              <a:off x="-3020376" y="537453"/>
              <a:ext cx="11448300" cy="6557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-3020303" y="537453"/>
              <a:ext cx="11448300" cy="507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67" name="Google Shape;167;p15"/>
            <p:cNvGrpSpPr/>
            <p:nvPr/>
          </p:nvGrpSpPr>
          <p:grpSpPr>
            <a:xfrm>
              <a:off x="7338381" y="690654"/>
              <a:ext cx="884791" cy="153801"/>
              <a:chOff x="7087900" y="662250"/>
              <a:chExt cx="1211711" cy="210600"/>
            </a:xfrm>
          </p:grpSpPr>
          <p:grpSp>
            <p:nvGrpSpPr>
              <p:cNvPr id="168" name="Google Shape;168;p15"/>
              <p:cNvGrpSpPr/>
              <p:nvPr/>
            </p:nvGrpSpPr>
            <p:grpSpPr>
              <a:xfrm>
                <a:off x="8089070" y="662280"/>
                <a:ext cx="210541" cy="210541"/>
                <a:chOff x="8737850" y="715475"/>
                <a:chExt cx="457200" cy="457200"/>
              </a:xfrm>
            </p:grpSpPr>
            <p:cxnSp>
              <p:nvCxnSpPr>
                <p:cNvPr id="169" name="Google Shape;169;p15"/>
                <p:cNvCxnSpPr/>
                <p:nvPr/>
              </p:nvCxnSpPr>
              <p:spPr>
                <a:xfrm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0" name="Google Shape;170;p15"/>
                <p:cNvCxnSpPr/>
                <p:nvPr/>
              </p:nvCxnSpPr>
              <p:spPr>
                <a:xfrm flipH="1"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71" name="Google Shape;171;p15"/>
              <p:cNvCxnSpPr/>
              <p:nvPr/>
            </p:nvCxnSpPr>
            <p:spPr>
              <a:xfrm>
                <a:off x="7087900" y="767550"/>
                <a:ext cx="29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2" name="Google Shape;172;p15"/>
              <p:cNvSpPr/>
              <p:nvPr/>
            </p:nvSpPr>
            <p:spPr>
              <a:xfrm>
                <a:off x="7632585" y="662250"/>
                <a:ext cx="210600" cy="210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73" name="Google Shape;173;p15"/>
          <p:cNvSpPr txBox="1">
            <a:spLocks noGrp="1"/>
          </p:cNvSpPr>
          <p:nvPr>
            <p:ph type="title" hasCustomPrompt="1"/>
          </p:nvPr>
        </p:nvSpPr>
        <p:spPr>
          <a:xfrm>
            <a:off x="1378033" y="1517432"/>
            <a:ext cx="4501600" cy="1101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>
            <a:r>
              <a:t>xx%</a:t>
            </a:r>
          </a:p>
        </p:txBody>
      </p:sp>
      <p:sp>
        <p:nvSpPr>
          <p:cNvPr id="174" name="Google Shape;174;p15"/>
          <p:cNvSpPr txBox="1">
            <a:spLocks noGrp="1"/>
          </p:cNvSpPr>
          <p:nvPr>
            <p:ph type="subTitle" idx="1"/>
          </p:nvPr>
        </p:nvSpPr>
        <p:spPr>
          <a:xfrm>
            <a:off x="1378033" y="2618471"/>
            <a:ext cx="4501600" cy="564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o-RO"/>
              <a:t>Faceți clic pentru a edita stilul de subtitlu coordonator</a:t>
            </a:r>
            <a:endParaRPr/>
          </a:p>
        </p:txBody>
      </p:sp>
      <p:sp>
        <p:nvSpPr>
          <p:cNvPr id="175" name="Google Shape;175;p15"/>
          <p:cNvSpPr txBox="1">
            <a:spLocks noGrp="1"/>
          </p:cNvSpPr>
          <p:nvPr>
            <p:ph type="title" idx="2" hasCustomPrompt="1"/>
          </p:nvPr>
        </p:nvSpPr>
        <p:spPr>
          <a:xfrm>
            <a:off x="6312367" y="1517432"/>
            <a:ext cx="4501600" cy="1101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>
            <a:r>
              <a:t>xx%</a:t>
            </a:r>
          </a:p>
        </p:txBody>
      </p:sp>
      <p:sp>
        <p:nvSpPr>
          <p:cNvPr id="176" name="Google Shape;176;p15"/>
          <p:cNvSpPr txBox="1">
            <a:spLocks noGrp="1"/>
          </p:cNvSpPr>
          <p:nvPr>
            <p:ph type="subTitle" idx="3"/>
          </p:nvPr>
        </p:nvSpPr>
        <p:spPr>
          <a:xfrm>
            <a:off x="6312367" y="2618471"/>
            <a:ext cx="4501600" cy="564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o-RO"/>
              <a:t>Faceți clic pentru a edita stilul de subtitlu coordonator</a:t>
            </a:r>
            <a:endParaRPr/>
          </a:p>
        </p:txBody>
      </p:sp>
      <p:sp>
        <p:nvSpPr>
          <p:cNvPr id="177" name="Google Shape;177;p15"/>
          <p:cNvSpPr txBox="1">
            <a:spLocks noGrp="1"/>
          </p:cNvSpPr>
          <p:nvPr>
            <p:ph type="title" idx="4" hasCustomPrompt="1"/>
          </p:nvPr>
        </p:nvSpPr>
        <p:spPr>
          <a:xfrm>
            <a:off x="6312367" y="4125732"/>
            <a:ext cx="4501600" cy="1101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>
            <a:r>
              <a:t>xx%</a:t>
            </a:r>
          </a:p>
        </p:txBody>
      </p:sp>
      <p:sp>
        <p:nvSpPr>
          <p:cNvPr id="178" name="Google Shape;178;p15"/>
          <p:cNvSpPr txBox="1">
            <a:spLocks noGrp="1"/>
          </p:cNvSpPr>
          <p:nvPr>
            <p:ph type="subTitle" idx="5"/>
          </p:nvPr>
        </p:nvSpPr>
        <p:spPr>
          <a:xfrm>
            <a:off x="6312367" y="5226771"/>
            <a:ext cx="4501600" cy="564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o-RO"/>
              <a:t>Faceți clic pentru a edita stilul de subtitlu coordonator</a:t>
            </a:r>
            <a:endParaRPr/>
          </a:p>
        </p:txBody>
      </p:sp>
      <p:sp>
        <p:nvSpPr>
          <p:cNvPr id="179" name="Google Shape;179;p15"/>
          <p:cNvSpPr txBox="1">
            <a:spLocks noGrp="1"/>
          </p:cNvSpPr>
          <p:nvPr>
            <p:ph type="title" idx="6" hasCustomPrompt="1"/>
          </p:nvPr>
        </p:nvSpPr>
        <p:spPr>
          <a:xfrm>
            <a:off x="1378033" y="4125732"/>
            <a:ext cx="4501600" cy="1101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>
            <a:r>
              <a:t>xx%</a:t>
            </a:r>
          </a:p>
        </p:txBody>
      </p:sp>
      <p:sp>
        <p:nvSpPr>
          <p:cNvPr id="180" name="Google Shape;180;p15"/>
          <p:cNvSpPr txBox="1">
            <a:spLocks noGrp="1"/>
          </p:cNvSpPr>
          <p:nvPr>
            <p:ph type="subTitle" idx="7"/>
          </p:nvPr>
        </p:nvSpPr>
        <p:spPr>
          <a:xfrm>
            <a:off x="1378033" y="5226771"/>
            <a:ext cx="4501600" cy="564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o-RO"/>
              <a:t>Faceți clic pentru a edita stilul de subtitlu coordonator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54971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16"/>
          <p:cNvGrpSpPr/>
          <p:nvPr/>
        </p:nvGrpSpPr>
        <p:grpSpPr>
          <a:xfrm>
            <a:off x="508431" y="228553"/>
            <a:ext cx="11175139" cy="6400897"/>
            <a:chOff x="-3020376" y="537453"/>
            <a:chExt cx="11448373" cy="6557400"/>
          </a:xfrm>
        </p:grpSpPr>
        <p:sp>
          <p:nvSpPr>
            <p:cNvPr id="183" name="Google Shape;183;p16"/>
            <p:cNvSpPr/>
            <p:nvPr/>
          </p:nvSpPr>
          <p:spPr>
            <a:xfrm>
              <a:off x="-3020376" y="537453"/>
              <a:ext cx="11448300" cy="6557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-3020303" y="537453"/>
              <a:ext cx="11448300" cy="507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85" name="Google Shape;185;p16"/>
            <p:cNvGrpSpPr/>
            <p:nvPr/>
          </p:nvGrpSpPr>
          <p:grpSpPr>
            <a:xfrm>
              <a:off x="7338381" y="690654"/>
              <a:ext cx="884791" cy="153801"/>
              <a:chOff x="7087900" y="662250"/>
              <a:chExt cx="1211711" cy="210600"/>
            </a:xfrm>
          </p:grpSpPr>
          <p:grpSp>
            <p:nvGrpSpPr>
              <p:cNvPr id="186" name="Google Shape;186;p16"/>
              <p:cNvGrpSpPr/>
              <p:nvPr/>
            </p:nvGrpSpPr>
            <p:grpSpPr>
              <a:xfrm>
                <a:off x="8089070" y="662280"/>
                <a:ext cx="210541" cy="210541"/>
                <a:chOff x="8737850" y="715475"/>
                <a:chExt cx="457200" cy="457200"/>
              </a:xfrm>
            </p:grpSpPr>
            <p:cxnSp>
              <p:nvCxnSpPr>
                <p:cNvPr id="187" name="Google Shape;187;p16"/>
                <p:cNvCxnSpPr/>
                <p:nvPr/>
              </p:nvCxnSpPr>
              <p:spPr>
                <a:xfrm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" name="Google Shape;188;p16"/>
                <p:cNvCxnSpPr/>
                <p:nvPr/>
              </p:nvCxnSpPr>
              <p:spPr>
                <a:xfrm flipH="1"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89" name="Google Shape;189;p16"/>
              <p:cNvCxnSpPr/>
              <p:nvPr/>
            </p:nvCxnSpPr>
            <p:spPr>
              <a:xfrm>
                <a:off x="7087900" y="767550"/>
                <a:ext cx="29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0" name="Google Shape;190;p16"/>
              <p:cNvSpPr/>
              <p:nvPr/>
            </p:nvSpPr>
            <p:spPr>
              <a:xfrm>
                <a:off x="7632585" y="662250"/>
                <a:ext cx="210600" cy="210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91" name="Google Shape;191;p16"/>
          <p:cNvSpPr txBox="1">
            <a:spLocks noGrp="1"/>
          </p:cNvSpPr>
          <p:nvPr>
            <p:ph type="title"/>
          </p:nvPr>
        </p:nvSpPr>
        <p:spPr>
          <a:xfrm>
            <a:off x="1793877" y="2575467"/>
            <a:ext cx="3838000" cy="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192" name="Google Shape;192;p16"/>
          <p:cNvSpPr txBox="1">
            <a:spLocks noGrp="1"/>
          </p:cNvSpPr>
          <p:nvPr>
            <p:ph type="title" idx="2"/>
          </p:nvPr>
        </p:nvSpPr>
        <p:spPr>
          <a:xfrm>
            <a:off x="6560123" y="2575467"/>
            <a:ext cx="3838000" cy="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193" name="Google Shape;193;p16"/>
          <p:cNvSpPr txBox="1">
            <a:spLocks noGrp="1"/>
          </p:cNvSpPr>
          <p:nvPr>
            <p:ph type="subTitle" idx="1"/>
          </p:nvPr>
        </p:nvSpPr>
        <p:spPr>
          <a:xfrm>
            <a:off x="1793877" y="3002267"/>
            <a:ext cx="3838000" cy="6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o-RO"/>
              <a:t>Faceți clic pentru a edita stilul de subtitlu coordonator</a:t>
            </a:r>
            <a:endParaRPr/>
          </a:p>
        </p:txBody>
      </p:sp>
      <p:sp>
        <p:nvSpPr>
          <p:cNvPr id="194" name="Google Shape;194;p16"/>
          <p:cNvSpPr txBox="1">
            <a:spLocks noGrp="1"/>
          </p:cNvSpPr>
          <p:nvPr>
            <p:ph type="subTitle" idx="3"/>
          </p:nvPr>
        </p:nvSpPr>
        <p:spPr>
          <a:xfrm>
            <a:off x="6560123" y="3002267"/>
            <a:ext cx="3838000" cy="6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o-RO"/>
              <a:t>Faceți clic pentru a edita stilul de subtitlu coordonator</a:t>
            </a:r>
            <a:endParaRPr/>
          </a:p>
        </p:txBody>
      </p:sp>
      <p:sp>
        <p:nvSpPr>
          <p:cNvPr id="195" name="Google Shape;195;p16"/>
          <p:cNvSpPr txBox="1">
            <a:spLocks noGrp="1"/>
          </p:cNvSpPr>
          <p:nvPr>
            <p:ph type="title" idx="4"/>
          </p:nvPr>
        </p:nvSpPr>
        <p:spPr>
          <a:xfrm>
            <a:off x="1793877" y="4907256"/>
            <a:ext cx="3838000" cy="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196" name="Google Shape;196;p16"/>
          <p:cNvSpPr txBox="1">
            <a:spLocks noGrp="1"/>
          </p:cNvSpPr>
          <p:nvPr>
            <p:ph type="title" idx="5"/>
          </p:nvPr>
        </p:nvSpPr>
        <p:spPr>
          <a:xfrm>
            <a:off x="6560123" y="4907256"/>
            <a:ext cx="3838000" cy="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197" name="Google Shape;197;p16"/>
          <p:cNvSpPr txBox="1">
            <a:spLocks noGrp="1"/>
          </p:cNvSpPr>
          <p:nvPr>
            <p:ph type="subTitle" idx="6"/>
          </p:nvPr>
        </p:nvSpPr>
        <p:spPr>
          <a:xfrm>
            <a:off x="1793877" y="5334200"/>
            <a:ext cx="3838000" cy="6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o-RO"/>
              <a:t>Faceți clic pentru a edita stilul de subtitlu coordonator</a:t>
            </a:r>
            <a:endParaRPr/>
          </a:p>
        </p:txBody>
      </p:sp>
      <p:sp>
        <p:nvSpPr>
          <p:cNvPr id="198" name="Google Shape;198;p16"/>
          <p:cNvSpPr txBox="1">
            <a:spLocks noGrp="1"/>
          </p:cNvSpPr>
          <p:nvPr>
            <p:ph type="subTitle" idx="7"/>
          </p:nvPr>
        </p:nvSpPr>
        <p:spPr>
          <a:xfrm>
            <a:off x="6560123" y="5334200"/>
            <a:ext cx="3838000" cy="6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o-RO"/>
              <a:t>Faceți clic pentru a edita stilul de subtitlu coordonator</a:t>
            </a:r>
            <a:endParaRPr/>
          </a:p>
        </p:txBody>
      </p:sp>
      <p:sp>
        <p:nvSpPr>
          <p:cNvPr id="199" name="Google Shape;199;p16"/>
          <p:cNvSpPr txBox="1">
            <a:spLocks noGrp="1"/>
          </p:cNvSpPr>
          <p:nvPr>
            <p:ph type="title" idx="8"/>
          </p:nvPr>
        </p:nvSpPr>
        <p:spPr>
          <a:xfrm>
            <a:off x="960000" y="7166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57038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17"/>
          <p:cNvGrpSpPr/>
          <p:nvPr/>
        </p:nvGrpSpPr>
        <p:grpSpPr>
          <a:xfrm>
            <a:off x="508431" y="228553"/>
            <a:ext cx="11175139" cy="6400897"/>
            <a:chOff x="-3020376" y="537453"/>
            <a:chExt cx="11448373" cy="6557400"/>
          </a:xfrm>
        </p:grpSpPr>
        <p:sp>
          <p:nvSpPr>
            <p:cNvPr id="202" name="Google Shape;202;p17"/>
            <p:cNvSpPr/>
            <p:nvPr/>
          </p:nvSpPr>
          <p:spPr>
            <a:xfrm>
              <a:off x="-3020376" y="537453"/>
              <a:ext cx="11448300" cy="6557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-3020303" y="537453"/>
              <a:ext cx="11448300" cy="507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04" name="Google Shape;204;p17"/>
            <p:cNvGrpSpPr/>
            <p:nvPr/>
          </p:nvGrpSpPr>
          <p:grpSpPr>
            <a:xfrm>
              <a:off x="7338381" y="690654"/>
              <a:ext cx="884791" cy="153801"/>
              <a:chOff x="7087900" y="662250"/>
              <a:chExt cx="1211711" cy="210600"/>
            </a:xfrm>
          </p:grpSpPr>
          <p:grpSp>
            <p:nvGrpSpPr>
              <p:cNvPr id="205" name="Google Shape;205;p17"/>
              <p:cNvGrpSpPr/>
              <p:nvPr/>
            </p:nvGrpSpPr>
            <p:grpSpPr>
              <a:xfrm>
                <a:off x="8089070" y="662280"/>
                <a:ext cx="210541" cy="210541"/>
                <a:chOff x="8737850" y="715475"/>
                <a:chExt cx="457200" cy="457200"/>
              </a:xfrm>
            </p:grpSpPr>
            <p:cxnSp>
              <p:nvCxnSpPr>
                <p:cNvPr id="206" name="Google Shape;206;p17"/>
                <p:cNvCxnSpPr/>
                <p:nvPr/>
              </p:nvCxnSpPr>
              <p:spPr>
                <a:xfrm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7" name="Google Shape;207;p17"/>
                <p:cNvCxnSpPr/>
                <p:nvPr/>
              </p:nvCxnSpPr>
              <p:spPr>
                <a:xfrm flipH="1"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208" name="Google Shape;208;p17"/>
              <p:cNvCxnSpPr/>
              <p:nvPr/>
            </p:nvCxnSpPr>
            <p:spPr>
              <a:xfrm>
                <a:off x="7087900" y="767550"/>
                <a:ext cx="29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09" name="Google Shape;209;p17"/>
              <p:cNvSpPr/>
              <p:nvPr/>
            </p:nvSpPr>
            <p:spPr>
              <a:xfrm>
                <a:off x="7632585" y="662250"/>
                <a:ext cx="210600" cy="210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210" name="Google Shape;210;p17"/>
          <p:cNvSpPr txBox="1">
            <a:spLocks noGrp="1"/>
          </p:cNvSpPr>
          <p:nvPr>
            <p:ph type="title"/>
          </p:nvPr>
        </p:nvSpPr>
        <p:spPr>
          <a:xfrm>
            <a:off x="1084600" y="1890800"/>
            <a:ext cx="2892800" cy="722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211" name="Google Shape;211;p17"/>
          <p:cNvSpPr txBox="1">
            <a:spLocks noGrp="1"/>
          </p:cNvSpPr>
          <p:nvPr>
            <p:ph type="title" idx="2"/>
          </p:nvPr>
        </p:nvSpPr>
        <p:spPr>
          <a:xfrm>
            <a:off x="4649605" y="1890800"/>
            <a:ext cx="2892800" cy="722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212" name="Google Shape;212;p17"/>
          <p:cNvSpPr txBox="1">
            <a:spLocks noGrp="1"/>
          </p:cNvSpPr>
          <p:nvPr>
            <p:ph type="subTitle" idx="1"/>
          </p:nvPr>
        </p:nvSpPr>
        <p:spPr>
          <a:xfrm>
            <a:off x="1084600" y="2613764"/>
            <a:ext cx="2892800" cy="94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o-RO"/>
              <a:t>Faceți clic pentru a edita stilul de subtitlu coordonator</a:t>
            </a:r>
            <a:endParaRPr/>
          </a:p>
        </p:txBody>
      </p:sp>
      <p:sp>
        <p:nvSpPr>
          <p:cNvPr id="213" name="Google Shape;213;p17"/>
          <p:cNvSpPr txBox="1">
            <a:spLocks noGrp="1"/>
          </p:cNvSpPr>
          <p:nvPr>
            <p:ph type="subTitle" idx="3"/>
          </p:nvPr>
        </p:nvSpPr>
        <p:spPr>
          <a:xfrm>
            <a:off x="4649595" y="2613764"/>
            <a:ext cx="2892800" cy="94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o-RO"/>
              <a:t>Faceți clic pentru a edita stilul de subtitlu coordonator</a:t>
            </a:r>
            <a:endParaRPr/>
          </a:p>
        </p:txBody>
      </p:sp>
      <p:sp>
        <p:nvSpPr>
          <p:cNvPr id="214" name="Google Shape;214;p17"/>
          <p:cNvSpPr txBox="1">
            <a:spLocks noGrp="1"/>
          </p:cNvSpPr>
          <p:nvPr>
            <p:ph type="title" idx="4"/>
          </p:nvPr>
        </p:nvSpPr>
        <p:spPr>
          <a:xfrm>
            <a:off x="1084600" y="4197573"/>
            <a:ext cx="2892800" cy="722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215" name="Google Shape;215;p17"/>
          <p:cNvSpPr txBox="1">
            <a:spLocks noGrp="1"/>
          </p:cNvSpPr>
          <p:nvPr>
            <p:ph type="title" idx="5"/>
          </p:nvPr>
        </p:nvSpPr>
        <p:spPr>
          <a:xfrm>
            <a:off x="4649605" y="4197573"/>
            <a:ext cx="2892800" cy="722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216" name="Google Shape;216;p17"/>
          <p:cNvSpPr txBox="1">
            <a:spLocks noGrp="1"/>
          </p:cNvSpPr>
          <p:nvPr>
            <p:ph type="subTitle" idx="6"/>
          </p:nvPr>
        </p:nvSpPr>
        <p:spPr>
          <a:xfrm>
            <a:off x="1084600" y="4920371"/>
            <a:ext cx="2892800" cy="94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o-RO"/>
              <a:t>Faceți clic pentru a edita stilul de subtitlu coordonator</a:t>
            </a:r>
            <a:endParaRPr/>
          </a:p>
        </p:txBody>
      </p:sp>
      <p:sp>
        <p:nvSpPr>
          <p:cNvPr id="217" name="Google Shape;217;p17"/>
          <p:cNvSpPr txBox="1">
            <a:spLocks noGrp="1"/>
          </p:cNvSpPr>
          <p:nvPr>
            <p:ph type="subTitle" idx="7"/>
          </p:nvPr>
        </p:nvSpPr>
        <p:spPr>
          <a:xfrm>
            <a:off x="4649595" y="4920371"/>
            <a:ext cx="2892800" cy="94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o-RO"/>
              <a:t>Faceți clic pentru a edita stilul de subtitlu coordonator</a:t>
            </a:r>
            <a:endParaRPr/>
          </a:p>
        </p:txBody>
      </p:sp>
      <p:sp>
        <p:nvSpPr>
          <p:cNvPr id="218" name="Google Shape;218;p17"/>
          <p:cNvSpPr txBox="1">
            <a:spLocks noGrp="1"/>
          </p:cNvSpPr>
          <p:nvPr>
            <p:ph type="title" idx="8"/>
          </p:nvPr>
        </p:nvSpPr>
        <p:spPr>
          <a:xfrm>
            <a:off x="8214589" y="1890800"/>
            <a:ext cx="2892800" cy="722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219" name="Google Shape;219;p17"/>
          <p:cNvSpPr txBox="1">
            <a:spLocks noGrp="1"/>
          </p:cNvSpPr>
          <p:nvPr>
            <p:ph type="subTitle" idx="9"/>
          </p:nvPr>
        </p:nvSpPr>
        <p:spPr>
          <a:xfrm>
            <a:off x="8214567" y="2613764"/>
            <a:ext cx="2892800" cy="94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o-RO"/>
              <a:t>Faceți clic pentru a edita stilul de subtitlu coordonator</a:t>
            </a:r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title" idx="13"/>
          </p:nvPr>
        </p:nvSpPr>
        <p:spPr>
          <a:xfrm>
            <a:off x="8214589" y="4197573"/>
            <a:ext cx="2892800" cy="722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221" name="Google Shape;221;p17"/>
          <p:cNvSpPr txBox="1">
            <a:spLocks noGrp="1"/>
          </p:cNvSpPr>
          <p:nvPr>
            <p:ph type="subTitle" idx="14"/>
          </p:nvPr>
        </p:nvSpPr>
        <p:spPr>
          <a:xfrm>
            <a:off x="8214567" y="4920371"/>
            <a:ext cx="2892800" cy="94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o-RO"/>
              <a:t>Faceți clic pentru a edita stilul de subtitlu coordonator</a:t>
            </a:r>
            <a:endParaRPr/>
          </a:p>
        </p:txBody>
      </p:sp>
      <p:sp>
        <p:nvSpPr>
          <p:cNvPr id="222" name="Google Shape;222;p17"/>
          <p:cNvSpPr txBox="1">
            <a:spLocks noGrp="1"/>
          </p:cNvSpPr>
          <p:nvPr>
            <p:ph type="title" idx="15"/>
          </p:nvPr>
        </p:nvSpPr>
        <p:spPr>
          <a:xfrm>
            <a:off x="960000" y="7166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88217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18"/>
          <p:cNvGrpSpPr/>
          <p:nvPr/>
        </p:nvGrpSpPr>
        <p:grpSpPr>
          <a:xfrm>
            <a:off x="954767" y="208601"/>
            <a:ext cx="10282557" cy="6441308"/>
            <a:chOff x="-2105881" y="537468"/>
            <a:chExt cx="10533968" cy="6598800"/>
          </a:xfrm>
        </p:grpSpPr>
        <p:sp>
          <p:nvSpPr>
            <p:cNvPr id="225" name="Google Shape;225;p18"/>
            <p:cNvSpPr/>
            <p:nvPr/>
          </p:nvSpPr>
          <p:spPr>
            <a:xfrm>
              <a:off x="-2105881" y="537468"/>
              <a:ext cx="10533900" cy="65988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-2105814" y="537469"/>
              <a:ext cx="10533900" cy="507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27" name="Google Shape;227;p18"/>
            <p:cNvGrpSpPr/>
            <p:nvPr/>
          </p:nvGrpSpPr>
          <p:grpSpPr>
            <a:xfrm>
              <a:off x="7338381" y="690654"/>
              <a:ext cx="884791" cy="153801"/>
              <a:chOff x="7087900" y="662250"/>
              <a:chExt cx="1211711" cy="210600"/>
            </a:xfrm>
          </p:grpSpPr>
          <p:grpSp>
            <p:nvGrpSpPr>
              <p:cNvPr id="228" name="Google Shape;228;p18"/>
              <p:cNvGrpSpPr/>
              <p:nvPr/>
            </p:nvGrpSpPr>
            <p:grpSpPr>
              <a:xfrm>
                <a:off x="8089070" y="662280"/>
                <a:ext cx="210541" cy="210541"/>
                <a:chOff x="8737850" y="715475"/>
                <a:chExt cx="457200" cy="457200"/>
              </a:xfrm>
            </p:grpSpPr>
            <p:cxnSp>
              <p:nvCxnSpPr>
                <p:cNvPr id="229" name="Google Shape;229;p18"/>
                <p:cNvCxnSpPr/>
                <p:nvPr/>
              </p:nvCxnSpPr>
              <p:spPr>
                <a:xfrm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0" name="Google Shape;230;p18"/>
                <p:cNvCxnSpPr/>
                <p:nvPr/>
              </p:nvCxnSpPr>
              <p:spPr>
                <a:xfrm flipH="1"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231" name="Google Shape;231;p18"/>
              <p:cNvCxnSpPr/>
              <p:nvPr/>
            </p:nvCxnSpPr>
            <p:spPr>
              <a:xfrm>
                <a:off x="7087900" y="767550"/>
                <a:ext cx="29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32" name="Google Shape;232;p18"/>
              <p:cNvSpPr/>
              <p:nvPr/>
            </p:nvSpPr>
            <p:spPr>
              <a:xfrm>
                <a:off x="7632585" y="662250"/>
                <a:ext cx="210600" cy="210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233" name="Google Shape;233;p18"/>
          <p:cNvSpPr txBox="1">
            <a:spLocks noGrp="1"/>
          </p:cNvSpPr>
          <p:nvPr>
            <p:ph type="ctrTitle"/>
          </p:nvPr>
        </p:nvSpPr>
        <p:spPr>
          <a:xfrm>
            <a:off x="3093000" y="860467"/>
            <a:ext cx="6006000" cy="14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9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234" name="Google Shape;234;p18"/>
          <p:cNvSpPr txBox="1">
            <a:spLocks noGrp="1"/>
          </p:cNvSpPr>
          <p:nvPr>
            <p:ph type="subTitle" idx="1"/>
          </p:nvPr>
        </p:nvSpPr>
        <p:spPr>
          <a:xfrm>
            <a:off x="3093000" y="2301668"/>
            <a:ext cx="6006000" cy="16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o-RO"/>
              <a:t>Faceți clic pentru a edita stilul de subtitlu coordonator</a:t>
            </a:r>
            <a:endParaRPr/>
          </a:p>
        </p:txBody>
      </p:sp>
      <p:sp>
        <p:nvSpPr>
          <p:cNvPr id="235" name="Google Shape;235;p18"/>
          <p:cNvSpPr txBox="1"/>
          <p:nvPr/>
        </p:nvSpPr>
        <p:spPr>
          <a:xfrm>
            <a:off x="3093051" y="4912900"/>
            <a:ext cx="6006000" cy="7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1333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CRÉDITOS: Este modelo de apresentação foi criado pela </a:t>
            </a:r>
            <a:r>
              <a:rPr lang="pt-BR" sz="1333" b="1" u="sng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pt-BR" sz="1333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, e inclui ícones do </a:t>
            </a:r>
            <a:r>
              <a:rPr lang="pt-BR" sz="1333" b="1" u="sng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pt-BR" sz="1467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 e imagens da</a:t>
            </a:r>
            <a:r>
              <a:rPr lang="pt-BR" sz="1333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rPr>
              <a:t> </a:t>
            </a:r>
            <a:r>
              <a:rPr lang="pt-BR" sz="1333" b="1" u="sng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33" b="1" u="sng">
              <a:solidFill>
                <a:schemeClr val="dk1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</p:spTree>
    <p:extLst>
      <p:ext uri="{BB962C8B-B14F-4D97-AF65-F5344CB8AC3E}">
        <p14:creationId xmlns:p14="http://schemas.microsoft.com/office/powerpoint/2010/main" val="23486266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p19"/>
          <p:cNvGrpSpPr/>
          <p:nvPr/>
        </p:nvGrpSpPr>
        <p:grpSpPr>
          <a:xfrm>
            <a:off x="508431" y="228553"/>
            <a:ext cx="11175139" cy="6400897"/>
            <a:chOff x="-3020376" y="537453"/>
            <a:chExt cx="11448373" cy="6557400"/>
          </a:xfrm>
        </p:grpSpPr>
        <p:sp>
          <p:nvSpPr>
            <p:cNvPr id="238" name="Google Shape;238;p19"/>
            <p:cNvSpPr/>
            <p:nvPr/>
          </p:nvSpPr>
          <p:spPr>
            <a:xfrm>
              <a:off x="-3020376" y="537453"/>
              <a:ext cx="11448300" cy="6557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-3020303" y="537453"/>
              <a:ext cx="11448300" cy="507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40" name="Google Shape;240;p19"/>
            <p:cNvGrpSpPr/>
            <p:nvPr/>
          </p:nvGrpSpPr>
          <p:grpSpPr>
            <a:xfrm>
              <a:off x="7338381" y="690654"/>
              <a:ext cx="884791" cy="153801"/>
              <a:chOff x="7087900" y="662250"/>
              <a:chExt cx="1211711" cy="210600"/>
            </a:xfrm>
          </p:grpSpPr>
          <p:grpSp>
            <p:nvGrpSpPr>
              <p:cNvPr id="241" name="Google Shape;241;p19"/>
              <p:cNvGrpSpPr/>
              <p:nvPr/>
            </p:nvGrpSpPr>
            <p:grpSpPr>
              <a:xfrm>
                <a:off x="8089070" y="662280"/>
                <a:ext cx="210541" cy="210541"/>
                <a:chOff x="8737850" y="715475"/>
                <a:chExt cx="457200" cy="457200"/>
              </a:xfrm>
            </p:grpSpPr>
            <p:cxnSp>
              <p:nvCxnSpPr>
                <p:cNvPr id="242" name="Google Shape;242;p19"/>
                <p:cNvCxnSpPr/>
                <p:nvPr/>
              </p:nvCxnSpPr>
              <p:spPr>
                <a:xfrm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3" name="Google Shape;243;p19"/>
                <p:cNvCxnSpPr/>
                <p:nvPr/>
              </p:nvCxnSpPr>
              <p:spPr>
                <a:xfrm flipH="1"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244" name="Google Shape;244;p19"/>
              <p:cNvCxnSpPr/>
              <p:nvPr/>
            </p:nvCxnSpPr>
            <p:spPr>
              <a:xfrm>
                <a:off x="7087900" y="767550"/>
                <a:ext cx="29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5" name="Google Shape;245;p19"/>
              <p:cNvSpPr/>
              <p:nvPr/>
            </p:nvSpPr>
            <p:spPr>
              <a:xfrm>
                <a:off x="7632585" y="662250"/>
                <a:ext cx="210600" cy="210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52035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20"/>
          <p:cNvGrpSpPr/>
          <p:nvPr/>
        </p:nvGrpSpPr>
        <p:grpSpPr>
          <a:xfrm>
            <a:off x="954767" y="208601"/>
            <a:ext cx="10282557" cy="6441308"/>
            <a:chOff x="-2105881" y="537468"/>
            <a:chExt cx="10533968" cy="6598800"/>
          </a:xfrm>
        </p:grpSpPr>
        <p:sp>
          <p:nvSpPr>
            <p:cNvPr id="248" name="Google Shape;248;p20"/>
            <p:cNvSpPr/>
            <p:nvPr/>
          </p:nvSpPr>
          <p:spPr>
            <a:xfrm>
              <a:off x="-2105881" y="537468"/>
              <a:ext cx="10533900" cy="65988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9" name="Google Shape;249;p20"/>
            <p:cNvSpPr/>
            <p:nvPr/>
          </p:nvSpPr>
          <p:spPr>
            <a:xfrm>
              <a:off x="-2105814" y="537469"/>
              <a:ext cx="10533900" cy="507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50" name="Google Shape;250;p20"/>
            <p:cNvGrpSpPr/>
            <p:nvPr/>
          </p:nvGrpSpPr>
          <p:grpSpPr>
            <a:xfrm>
              <a:off x="7338381" y="690654"/>
              <a:ext cx="884791" cy="153801"/>
              <a:chOff x="7087900" y="662250"/>
              <a:chExt cx="1211711" cy="210600"/>
            </a:xfrm>
          </p:grpSpPr>
          <p:grpSp>
            <p:nvGrpSpPr>
              <p:cNvPr id="251" name="Google Shape;251;p20"/>
              <p:cNvGrpSpPr/>
              <p:nvPr/>
            </p:nvGrpSpPr>
            <p:grpSpPr>
              <a:xfrm>
                <a:off x="8089070" y="662280"/>
                <a:ext cx="210541" cy="210541"/>
                <a:chOff x="8737850" y="715475"/>
                <a:chExt cx="457200" cy="457200"/>
              </a:xfrm>
            </p:grpSpPr>
            <p:cxnSp>
              <p:nvCxnSpPr>
                <p:cNvPr id="252" name="Google Shape;252;p20"/>
                <p:cNvCxnSpPr/>
                <p:nvPr/>
              </p:nvCxnSpPr>
              <p:spPr>
                <a:xfrm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3" name="Google Shape;253;p20"/>
                <p:cNvCxnSpPr/>
                <p:nvPr/>
              </p:nvCxnSpPr>
              <p:spPr>
                <a:xfrm flipH="1"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254" name="Google Shape;254;p20"/>
              <p:cNvCxnSpPr/>
              <p:nvPr/>
            </p:nvCxnSpPr>
            <p:spPr>
              <a:xfrm>
                <a:off x="7087900" y="767550"/>
                <a:ext cx="29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5" name="Google Shape;255;p20"/>
              <p:cNvSpPr/>
              <p:nvPr/>
            </p:nvSpPr>
            <p:spPr>
              <a:xfrm>
                <a:off x="7632585" y="662250"/>
                <a:ext cx="210600" cy="210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798654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96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954767" y="716600"/>
            <a:ext cx="10282557" cy="5424861"/>
            <a:chOff x="-2105881" y="537468"/>
            <a:chExt cx="10533968" cy="5557500"/>
          </a:xfrm>
        </p:grpSpPr>
        <p:sp>
          <p:nvSpPr>
            <p:cNvPr id="23" name="Google Shape;23;p3"/>
            <p:cNvSpPr/>
            <p:nvPr/>
          </p:nvSpPr>
          <p:spPr>
            <a:xfrm>
              <a:off x="-2105881" y="537468"/>
              <a:ext cx="10533900" cy="555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-2105814" y="537469"/>
              <a:ext cx="10533900" cy="507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5" name="Google Shape;25;p3"/>
            <p:cNvGrpSpPr/>
            <p:nvPr/>
          </p:nvGrpSpPr>
          <p:grpSpPr>
            <a:xfrm>
              <a:off x="7338381" y="690654"/>
              <a:ext cx="884791" cy="153801"/>
              <a:chOff x="7087900" y="662250"/>
              <a:chExt cx="1211711" cy="210600"/>
            </a:xfrm>
          </p:grpSpPr>
          <p:grpSp>
            <p:nvGrpSpPr>
              <p:cNvPr id="26" name="Google Shape;26;p3"/>
              <p:cNvGrpSpPr/>
              <p:nvPr/>
            </p:nvGrpSpPr>
            <p:grpSpPr>
              <a:xfrm>
                <a:off x="8089070" y="662280"/>
                <a:ext cx="210541" cy="210541"/>
                <a:chOff x="8737850" y="715475"/>
                <a:chExt cx="457200" cy="457200"/>
              </a:xfrm>
            </p:grpSpPr>
            <p:cxnSp>
              <p:nvCxnSpPr>
                <p:cNvPr id="27" name="Google Shape;27;p3"/>
                <p:cNvCxnSpPr/>
                <p:nvPr/>
              </p:nvCxnSpPr>
              <p:spPr>
                <a:xfrm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3"/>
                <p:cNvCxnSpPr/>
                <p:nvPr/>
              </p:nvCxnSpPr>
              <p:spPr>
                <a:xfrm flipH="1"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29" name="Google Shape;29;p3"/>
              <p:cNvCxnSpPr/>
              <p:nvPr/>
            </p:nvCxnSpPr>
            <p:spPr>
              <a:xfrm>
                <a:off x="7087900" y="767550"/>
                <a:ext cx="29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0" name="Google Shape;30;p3"/>
              <p:cNvSpPr/>
              <p:nvPr/>
            </p:nvSpPr>
            <p:spPr>
              <a:xfrm>
                <a:off x="7632585" y="662250"/>
                <a:ext cx="210600" cy="210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5974333" y="2129959"/>
            <a:ext cx="4512800" cy="163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 hasCustomPrompt="1"/>
          </p:nvPr>
        </p:nvSpPr>
        <p:spPr>
          <a:xfrm>
            <a:off x="2979352" y="2809801"/>
            <a:ext cx="1630800" cy="16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9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>
            <a:r>
              <a:t>xx%</a:t>
            </a:r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5974333" y="3760433"/>
            <a:ext cx="4512800" cy="967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o-RO"/>
              <a:t>Faceți clic pentru a edita stilul de subtitlu coordonator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517922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3"/>
          <p:cNvSpPr txBox="1">
            <a:spLocks noGrp="1"/>
          </p:cNvSpPr>
          <p:nvPr>
            <p:ph type="title"/>
          </p:nvPr>
        </p:nvSpPr>
        <p:spPr>
          <a:xfrm>
            <a:off x="955700" y="681200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38429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4"/>
          <p:cNvGrpSpPr/>
          <p:nvPr/>
        </p:nvGrpSpPr>
        <p:grpSpPr>
          <a:xfrm>
            <a:off x="508431" y="228553"/>
            <a:ext cx="11175139" cy="6400897"/>
            <a:chOff x="-3020376" y="537453"/>
            <a:chExt cx="11448373" cy="6557400"/>
          </a:xfrm>
        </p:grpSpPr>
        <p:sp>
          <p:nvSpPr>
            <p:cNvPr id="36" name="Google Shape;36;p4"/>
            <p:cNvSpPr/>
            <p:nvPr/>
          </p:nvSpPr>
          <p:spPr>
            <a:xfrm>
              <a:off x="-3020376" y="537453"/>
              <a:ext cx="11448300" cy="6557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-3020303" y="537453"/>
              <a:ext cx="11448300" cy="507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38" name="Google Shape;38;p4"/>
            <p:cNvGrpSpPr/>
            <p:nvPr/>
          </p:nvGrpSpPr>
          <p:grpSpPr>
            <a:xfrm>
              <a:off x="7338381" y="690654"/>
              <a:ext cx="884791" cy="153801"/>
              <a:chOff x="7087900" y="662250"/>
              <a:chExt cx="1211711" cy="210600"/>
            </a:xfrm>
          </p:grpSpPr>
          <p:grpSp>
            <p:nvGrpSpPr>
              <p:cNvPr id="39" name="Google Shape;39;p4"/>
              <p:cNvGrpSpPr/>
              <p:nvPr/>
            </p:nvGrpSpPr>
            <p:grpSpPr>
              <a:xfrm>
                <a:off x="8089070" y="662280"/>
                <a:ext cx="210541" cy="210541"/>
                <a:chOff x="8737850" y="715475"/>
                <a:chExt cx="457200" cy="457200"/>
              </a:xfrm>
            </p:grpSpPr>
            <p:cxnSp>
              <p:nvCxnSpPr>
                <p:cNvPr id="40" name="Google Shape;40;p4"/>
                <p:cNvCxnSpPr/>
                <p:nvPr/>
              </p:nvCxnSpPr>
              <p:spPr>
                <a:xfrm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" name="Google Shape;41;p4"/>
                <p:cNvCxnSpPr/>
                <p:nvPr/>
              </p:nvCxnSpPr>
              <p:spPr>
                <a:xfrm flipH="1"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42" name="Google Shape;42;p4"/>
              <p:cNvCxnSpPr/>
              <p:nvPr/>
            </p:nvCxnSpPr>
            <p:spPr>
              <a:xfrm>
                <a:off x="7087900" y="767550"/>
                <a:ext cx="29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3" name="Google Shape;43;p4"/>
              <p:cNvSpPr/>
              <p:nvPr/>
            </p:nvSpPr>
            <p:spPr>
              <a:xfrm>
                <a:off x="7632585" y="662250"/>
                <a:ext cx="210600" cy="210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44" name="Google Shape;44;p4"/>
          <p:cNvSpPr txBox="1">
            <a:spLocks noGrp="1"/>
          </p:cNvSpPr>
          <p:nvPr>
            <p:ph type="title"/>
          </p:nvPr>
        </p:nvSpPr>
        <p:spPr>
          <a:xfrm>
            <a:off x="960000" y="7166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body" idx="1"/>
          </p:nvPr>
        </p:nvSpPr>
        <p:spPr>
          <a:xfrm>
            <a:off x="960000" y="1480200"/>
            <a:ext cx="10272000" cy="4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</p:spTree>
    <p:extLst>
      <p:ext uri="{BB962C8B-B14F-4D97-AF65-F5344CB8AC3E}">
        <p14:creationId xmlns:p14="http://schemas.microsoft.com/office/powerpoint/2010/main" val="13924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5"/>
          <p:cNvGrpSpPr/>
          <p:nvPr/>
        </p:nvGrpSpPr>
        <p:grpSpPr>
          <a:xfrm>
            <a:off x="508431" y="228553"/>
            <a:ext cx="11175139" cy="6400897"/>
            <a:chOff x="-3020376" y="537453"/>
            <a:chExt cx="11448373" cy="6557400"/>
          </a:xfrm>
        </p:grpSpPr>
        <p:sp>
          <p:nvSpPr>
            <p:cNvPr id="48" name="Google Shape;48;p5"/>
            <p:cNvSpPr/>
            <p:nvPr/>
          </p:nvSpPr>
          <p:spPr>
            <a:xfrm>
              <a:off x="-3020376" y="537453"/>
              <a:ext cx="11448300" cy="6557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-3020303" y="537453"/>
              <a:ext cx="11448300" cy="507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50" name="Google Shape;50;p5"/>
            <p:cNvGrpSpPr/>
            <p:nvPr/>
          </p:nvGrpSpPr>
          <p:grpSpPr>
            <a:xfrm>
              <a:off x="7338381" y="690654"/>
              <a:ext cx="884791" cy="153801"/>
              <a:chOff x="7087900" y="662250"/>
              <a:chExt cx="1211711" cy="210600"/>
            </a:xfrm>
          </p:grpSpPr>
          <p:grpSp>
            <p:nvGrpSpPr>
              <p:cNvPr id="51" name="Google Shape;51;p5"/>
              <p:cNvGrpSpPr/>
              <p:nvPr/>
            </p:nvGrpSpPr>
            <p:grpSpPr>
              <a:xfrm>
                <a:off x="8089070" y="662280"/>
                <a:ext cx="210541" cy="210541"/>
                <a:chOff x="8737850" y="715475"/>
                <a:chExt cx="457200" cy="457200"/>
              </a:xfrm>
            </p:grpSpPr>
            <p:cxnSp>
              <p:nvCxnSpPr>
                <p:cNvPr id="52" name="Google Shape;52;p5"/>
                <p:cNvCxnSpPr/>
                <p:nvPr/>
              </p:nvCxnSpPr>
              <p:spPr>
                <a:xfrm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" name="Google Shape;53;p5"/>
                <p:cNvCxnSpPr/>
                <p:nvPr/>
              </p:nvCxnSpPr>
              <p:spPr>
                <a:xfrm flipH="1"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54" name="Google Shape;54;p5"/>
              <p:cNvCxnSpPr/>
              <p:nvPr/>
            </p:nvCxnSpPr>
            <p:spPr>
              <a:xfrm>
                <a:off x="7087900" y="767550"/>
                <a:ext cx="29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5" name="Google Shape;55;p5"/>
              <p:cNvSpPr/>
              <p:nvPr/>
            </p:nvSpPr>
            <p:spPr>
              <a:xfrm>
                <a:off x="7632585" y="662250"/>
                <a:ext cx="210600" cy="210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>
            <a:off x="960000" y="7166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961500" y="1603733"/>
            <a:ext cx="5012400" cy="45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1219170" lvl="1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828754" lvl="2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2438339" lvl="3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3047924" lvl="4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3657509" lvl="5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4267093" lvl="6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4876678" lvl="7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5486263" lvl="8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2"/>
          </p:nvPr>
        </p:nvSpPr>
        <p:spPr>
          <a:xfrm>
            <a:off x="6218200" y="2178933"/>
            <a:ext cx="5012400" cy="39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933"/>
            </a:lvl1pPr>
            <a:lvl2pPr marL="1219170" lvl="1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828754" lvl="2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2438339" lvl="3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3047924" lvl="4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3657509" lvl="5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4267093" lvl="6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4876678" lvl="7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5486263" lvl="8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</p:spTree>
    <p:extLst>
      <p:ext uri="{BB962C8B-B14F-4D97-AF65-F5344CB8AC3E}">
        <p14:creationId xmlns:p14="http://schemas.microsoft.com/office/powerpoint/2010/main" val="180729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6"/>
          <p:cNvGrpSpPr/>
          <p:nvPr/>
        </p:nvGrpSpPr>
        <p:grpSpPr>
          <a:xfrm>
            <a:off x="508431" y="228553"/>
            <a:ext cx="11175139" cy="6400897"/>
            <a:chOff x="-3020376" y="537453"/>
            <a:chExt cx="11448373" cy="6557400"/>
          </a:xfrm>
        </p:grpSpPr>
        <p:sp>
          <p:nvSpPr>
            <p:cNvPr id="61" name="Google Shape;61;p6"/>
            <p:cNvSpPr/>
            <p:nvPr/>
          </p:nvSpPr>
          <p:spPr>
            <a:xfrm>
              <a:off x="-3020376" y="537453"/>
              <a:ext cx="11448300" cy="6557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-3020303" y="537453"/>
              <a:ext cx="11448300" cy="507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63" name="Google Shape;63;p6"/>
            <p:cNvGrpSpPr/>
            <p:nvPr/>
          </p:nvGrpSpPr>
          <p:grpSpPr>
            <a:xfrm>
              <a:off x="7338381" y="690654"/>
              <a:ext cx="884791" cy="153801"/>
              <a:chOff x="7087900" y="662250"/>
              <a:chExt cx="1211711" cy="210600"/>
            </a:xfrm>
          </p:grpSpPr>
          <p:grpSp>
            <p:nvGrpSpPr>
              <p:cNvPr id="64" name="Google Shape;64;p6"/>
              <p:cNvGrpSpPr/>
              <p:nvPr/>
            </p:nvGrpSpPr>
            <p:grpSpPr>
              <a:xfrm>
                <a:off x="8089070" y="662280"/>
                <a:ext cx="210541" cy="210541"/>
                <a:chOff x="8737850" y="715475"/>
                <a:chExt cx="457200" cy="457200"/>
              </a:xfrm>
            </p:grpSpPr>
            <p:cxnSp>
              <p:nvCxnSpPr>
                <p:cNvPr id="65" name="Google Shape;65;p6"/>
                <p:cNvCxnSpPr/>
                <p:nvPr/>
              </p:nvCxnSpPr>
              <p:spPr>
                <a:xfrm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" name="Google Shape;66;p6"/>
                <p:cNvCxnSpPr/>
                <p:nvPr/>
              </p:nvCxnSpPr>
              <p:spPr>
                <a:xfrm flipH="1"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67" name="Google Shape;67;p6"/>
              <p:cNvCxnSpPr/>
              <p:nvPr/>
            </p:nvCxnSpPr>
            <p:spPr>
              <a:xfrm>
                <a:off x="7087900" y="767550"/>
                <a:ext cx="29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8" name="Google Shape;68;p6"/>
              <p:cNvSpPr/>
              <p:nvPr/>
            </p:nvSpPr>
            <p:spPr>
              <a:xfrm>
                <a:off x="7632585" y="662250"/>
                <a:ext cx="210600" cy="210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69" name="Google Shape;69;p6"/>
          <p:cNvSpPr txBox="1">
            <a:spLocks noGrp="1"/>
          </p:cNvSpPr>
          <p:nvPr>
            <p:ph type="title"/>
          </p:nvPr>
        </p:nvSpPr>
        <p:spPr>
          <a:xfrm>
            <a:off x="960000" y="7166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5718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7"/>
          <p:cNvGrpSpPr/>
          <p:nvPr/>
        </p:nvGrpSpPr>
        <p:grpSpPr>
          <a:xfrm>
            <a:off x="508431" y="228553"/>
            <a:ext cx="11175139" cy="6400897"/>
            <a:chOff x="-3020376" y="537453"/>
            <a:chExt cx="11448373" cy="6557400"/>
          </a:xfrm>
        </p:grpSpPr>
        <p:sp>
          <p:nvSpPr>
            <p:cNvPr id="72" name="Google Shape;72;p7"/>
            <p:cNvSpPr/>
            <p:nvPr/>
          </p:nvSpPr>
          <p:spPr>
            <a:xfrm>
              <a:off x="-3020376" y="537453"/>
              <a:ext cx="11448300" cy="6557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-3020303" y="537453"/>
              <a:ext cx="11448300" cy="507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74" name="Google Shape;74;p7"/>
            <p:cNvGrpSpPr/>
            <p:nvPr/>
          </p:nvGrpSpPr>
          <p:grpSpPr>
            <a:xfrm>
              <a:off x="7338381" y="690654"/>
              <a:ext cx="884791" cy="153801"/>
              <a:chOff x="7087900" y="662250"/>
              <a:chExt cx="1211711" cy="210600"/>
            </a:xfrm>
          </p:grpSpPr>
          <p:grpSp>
            <p:nvGrpSpPr>
              <p:cNvPr id="75" name="Google Shape;75;p7"/>
              <p:cNvGrpSpPr/>
              <p:nvPr/>
            </p:nvGrpSpPr>
            <p:grpSpPr>
              <a:xfrm>
                <a:off x="8089070" y="662280"/>
                <a:ext cx="210541" cy="210541"/>
                <a:chOff x="8737850" y="715475"/>
                <a:chExt cx="457200" cy="457200"/>
              </a:xfrm>
            </p:grpSpPr>
            <p:cxnSp>
              <p:nvCxnSpPr>
                <p:cNvPr id="76" name="Google Shape;76;p7"/>
                <p:cNvCxnSpPr/>
                <p:nvPr/>
              </p:nvCxnSpPr>
              <p:spPr>
                <a:xfrm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7" name="Google Shape;77;p7"/>
                <p:cNvCxnSpPr/>
                <p:nvPr/>
              </p:nvCxnSpPr>
              <p:spPr>
                <a:xfrm flipH="1"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78" name="Google Shape;78;p7"/>
              <p:cNvCxnSpPr/>
              <p:nvPr/>
            </p:nvCxnSpPr>
            <p:spPr>
              <a:xfrm>
                <a:off x="7087900" y="767550"/>
                <a:ext cx="29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" name="Google Shape;79;p7"/>
              <p:cNvSpPr/>
              <p:nvPr/>
            </p:nvSpPr>
            <p:spPr>
              <a:xfrm>
                <a:off x="7632585" y="662250"/>
                <a:ext cx="210600" cy="210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80" name="Google Shape;80;p7"/>
          <p:cNvSpPr txBox="1">
            <a:spLocks noGrp="1"/>
          </p:cNvSpPr>
          <p:nvPr>
            <p:ph type="title"/>
          </p:nvPr>
        </p:nvSpPr>
        <p:spPr>
          <a:xfrm>
            <a:off x="4676267" y="1133933"/>
            <a:ext cx="5950400" cy="2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5333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81" name="Google Shape;81;p7"/>
          <p:cNvSpPr txBox="1">
            <a:spLocks noGrp="1"/>
          </p:cNvSpPr>
          <p:nvPr>
            <p:ph type="subTitle" idx="1"/>
          </p:nvPr>
        </p:nvSpPr>
        <p:spPr>
          <a:xfrm>
            <a:off x="4676264" y="3757651"/>
            <a:ext cx="5950400" cy="196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o-RO"/>
              <a:t>Faceți clic pentru a edita stilul de subtitlu coordonator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19876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8"/>
          <p:cNvGrpSpPr/>
          <p:nvPr/>
        </p:nvGrpSpPr>
        <p:grpSpPr>
          <a:xfrm>
            <a:off x="954767" y="716600"/>
            <a:ext cx="10282557" cy="5424861"/>
            <a:chOff x="-2105881" y="537468"/>
            <a:chExt cx="10533968" cy="5557500"/>
          </a:xfrm>
        </p:grpSpPr>
        <p:sp>
          <p:nvSpPr>
            <p:cNvPr id="84" name="Google Shape;84;p8"/>
            <p:cNvSpPr/>
            <p:nvPr/>
          </p:nvSpPr>
          <p:spPr>
            <a:xfrm>
              <a:off x="-2105881" y="537468"/>
              <a:ext cx="10533900" cy="555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-2105814" y="537469"/>
              <a:ext cx="10533900" cy="507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86" name="Google Shape;86;p8"/>
            <p:cNvGrpSpPr/>
            <p:nvPr/>
          </p:nvGrpSpPr>
          <p:grpSpPr>
            <a:xfrm>
              <a:off x="7338381" y="690654"/>
              <a:ext cx="884791" cy="153801"/>
              <a:chOff x="7087900" y="662250"/>
              <a:chExt cx="1211711" cy="210600"/>
            </a:xfrm>
          </p:grpSpPr>
          <p:grpSp>
            <p:nvGrpSpPr>
              <p:cNvPr id="87" name="Google Shape;87;p8"/>
              <p:cNvGrpSpPr/>
              <p:nvPr/>
            </p:nvGrpSpPr>
            <p:grpSpPr>
              <a:xfrm>
                <a:off x="8089070" y="662280"/>
                <a:ext cx="210541" cy="210541"/>
                <a:chOff x="8737850" y="715475"/>
                <a:chExt cx="457200" cy="457200"/>
              </a:xfrm>
            </p:grpSpPr>
            <p:cxnSp>
              <p:nvCxnSpPr>
                <p:cNvPr id="88" name="Google Shape;88;p8"/>
                <p:cNvCxnSpPr/>
                <p:nvPr/>
              </p:nvCxnSpPr>
              <p:spPr>
                <a:xfrm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" name="Google Shape;89;p8"/>
                <p:cNvCxnSpPr/>
                <p:nvPr/>
              </p:nvCxnSpPr>
              <p:spPr>
                <a:xfrm flipH="1"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90" name="Google Shape;90;p8"/>
              <p:cNvCxnSpPr/>
              <p:nvPr/>
            </p:nvCxnSpPr>
            <p:spPr>
              <a:xfrm>
                <a:off x="7087900" y="767550"/>
                <a:ext cx="29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" name="Google Shape;91;p8"/>
              <p:cNvSpPr/>
              <p:nvPr/>
            </p:nvSpPr>
            <p:spPr>
              <a:xfrm>
                <a:off x="7632585" y="662250"/>
                <a:ext cx="210600" cy="210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92" name="Google Shape;92;p8"/>
          <p:cNvSpPr txBox="1">
            <a:spLocks noGrp="1"/>
          </p:cNvSpPr>
          <p:nvPr>
            <p:ph type="title"/>
          </p:nvPr>
        </p:nvSpPr>
        <p:spPr>
          <a:xfrm>
            <a:off x="2260200" y="1705000"/>
            <a:ext cx="7668400" cy="34480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28503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9"/>
          <p:cNvGrpSpPr/>
          <p:nvPr/>
        </p:nvGrpSpPr>
        <p:grpSpPr>
          <a:xfrm>
            <a:off x="508431" y="228553"/>
            <a:ext cx="11175139" cy="6400897"/>
            <a:chOff x="-3020376" y="537453"/>
            <a:chExt cx="11448373" cy="6557400"/>
          </a:xfrm>
        </p:grpSpPr>
        <p:sp>
          <p:nvSpPr>
            <p:cNvPr id="95" name="Google Shape;95;p9"/>
            <p:cNvSpPr/>
            <p:nvPr/>
          </p:nvSpPr>
          <p:spPr>
            <a:xfrm>
              <a:off x="-3020376" y="537453"/>
              <a:ext cx="11448300" cy="6557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-3020303" y="537453"/>
              <a:ext cx="11448300" cy="507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97" name="Google Shape;97;p9"/>
            <p:cNvGrpSpPr/>
            <p:nvPr/>
          </p:nvGrpSpPr>
          <p:grpSpPr>
            <a:xfrm>
              <a:off x="7338381" y="690654"/>
              <a:ext cx="884791" cy="153801"/>
              <a:chOff x="7087900" y="662250"/>
              <a:chExt cx="1211711" cy="210600"/>
            </a:xfrm>
          </p:grpSpPr>
          <p:grpSp>
            <p:nvGrpSpPr>
              <p:cNvPr id="98" name="Google Shape;98;p9"/>
              <p:cNvGrpSpPr/>
              <p:nvPr/>
            </p:nvGrpSpPr>
            <p:grpSpPr>
              <a:xfrm>
                <a:off x="8089070" y="662280"/>
                <a:ext cx="210541" cy="210541"/>
                <a:chOff x="8737850" y="715475"/>
                <a:chExt cx="457200" cy="457200"/>
              </a:xfrm>
            </p:grpSpPr>
            <p:cxnSp>
              <p:nvCxnSpPr>
                <p:cNvPr id="99" name="Google Shape;99;p9"/>
                <p:cNvCxnSpPr/>
                <p:nvPr/>
              </p:nvCxnSpPr>
              <p:spPr>
                <a:xfrm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0" name="Google Shape;100;p9"/>
                <p:cNvCxnSpPr/>
                <p:nvPr/>
              </p:nvCxnSpPr>
              <p:spPr>
                <a:xfrm flipH="1"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01" name="Google Shape;101;p9"/>
              <p:cNvCxnSpPr/>
              <p:nvPr/>
            </p:nvCxnSpPr>
            <p:spPr>
              <a:xfrm>
                <a:off x="7087900" y="767550"/>
                <a:ext cx="29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" name="Google Shape;102;p9"/>
              <p:cNvSpPr/>
              <p:nvPr/>
            </p:nvSpPr>
            <p:spPr>
              <a:xfrm>
                <a:off x="7632585" y="662250"/>
                <a:ext cx="210600" cy="210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03" name="Google Shape;103;p9"/>
          <p:cNvSpPr txBox="1">
            <a:spLocks noGrp="1"/>
          </p:cNvSpPr>
          <p:nvPr>
            <p:ph type="body" idx="1"/>
          </p:nvPr>
        </p:nvSpPr>
        <p:spPr>
          <a:xfrm>
            <a:off x="960000" y="1725433"/>
            <a:ext cx="10272000" cy="13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-"/>
              <a:defRPr/>
            </a:lvl1pPr>
            <a:lvl2pPr marL="1219170" lvl="1" indent="-372524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marL="1828754" lvl="2" indent="-372524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marL="2438339" lvl="3" indent="-372524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marL="4267093" lvl="6" indent="-364058"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marL="4876678" lvl="7" indent="-364058"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marL="5486263" lvl="8" indent="-35559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04" name="Google Shape;104;p9"/>
          <p:cNvSpPr txBox="1">
            <a:spLocks noGrp="1"/>
          </p:cNvSpPr>
          <p:nvPr>
            <p:ph type="title"/>
          </p:nvPr>
        </p:nvSpPr>
        <p:spPr>
          <a:xfrm>
            <a:off x="960000" y="7166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5366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0"/>
          <p:cNvGrpSpPr/>
          <p:nvPr/>
        </p:nvGrpSpPr>
        <p:grpSpPr>
          <a:xfrm>
            <a:off x="508431" y="228553"/>
            <a:ext cx="11175139" cy="6400897"/>
            <a:chOff x="-3020376" y="537453"/>
            <a:chExt cx="11448373" cy="6557400"/>
          </a:xfrm>
        </p:grpSpPr>
        <p:sp>
          <p:nvSpPr>
            <p:cNvPr id="107" name="Google Shape;107;p10"/>
            <p:cNvSpPr/>
            <p:nvPr/>
          </p:nvSpPr>
          <p:spPr>
            <a:xfrm>
              <a:off x="-3020376" y="537453"/>
              <a:ext cx="11448300" cy="6557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-3020303" y="537453"/>
              <a:ext cx="11448300" cy="507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09" name="Google Shape;109;p10"/>
            <p:cNvGrpSpPr/>
            <p:nvPr/>
          </p:nvGrpSpPr>
          <p:grpSpPr>
            <a:xfrm>
              <a:off x="7338381" y="690654"/>
              <a:ext cx="884791" cy="153801"/>
              <a:chOff x="7087900" y="662250"/>
              <a:chExt cx="1211711" cy="210600"/>
            </a:xfrm>
          </p:grpSpPr>
          <p:grpSp>
            <p:nvGrpSpPr>
              <p:cNvPr id="110" name="Google Shape;110;p10"/>
              <p:cNvGrpSpPr/>
              <p:nvPr/>
            </p:nvGrpSpPr>
            <p:grpSpPr>
              <a:xfrm>
                <a:off x="8089070" y="662280"/>
                <a:ext cx="210541" cy="210541"/>
                <a:chOff x="8737850" y="715475"/>
                <a:chExt cx="457200" cy="457200"/>
              </a:xfrm>
            </p:grpSpPr>
            <p:cxnSp>
              <p:nvCxnSpPr>
                <p:cNvPr id="111" name="Google Shape;111;p10"/>
                <p:cNvCxnSpPr/>
                <p:nvPr/>
              </p:nvCxnSpPr>
              <p:spPr>
                <a:xfrm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2" name="Google Shape;112;p10"/>
                <p:cNvCxnSpPr/>
                <p:nvPr/>
              </p:nvCxnSpPr>
              <p:spPr>
                <a:xfrm flipH="1">
                  <a:off x="8737850" y="715475"/>
                  <a:ext cx="457200" cy="457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13" name="Google Shape;113;p10"/>
              <p:cNvCxnSpPr/>
              <p:nvPr/>
            </p:nvCxnSpPr>
            <p:spPr>
              <a:xfrm>
                <a:off x="7087900" y="767550"/>
                <a:ext cx="29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4" name="Google Shape;114;p10"/>
              <p:cNvSpPr/>
              <p:nvPr/>
            </p:nvSpPr>
            <p:spPr>
              <a:xfrm>
                <a:off x="7632585" y="662250"/>
                <a:ext cx="210600" cy="210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15" name="Google Shape;115;p10"/>
          <p:cNvSpPr txBox="1">
            <a:spLocks noGrp="1"/>
          </p:cNvSpPr>
          <p:nvPr>
            <p:ph type="body" idx="1"/>
          </p:nvPr>
        </p:nvSpPr>
        <p:spPr>
          <a:xfrm>
            <a:off x="1834600" y="5116667"/>
            <a:ext cx="8522800" cy="806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chemeClr val="dk1"/>
                </a:solidFill>
              </a:defRPr>
            </a:lvl1pPr>
          </a:lstStyle>
          <a:p>
            <a:pPr lvl="0"/>
            <a:r>
              <a:rPr lang="ro-RO"/>
              <a:t>Faceţi clic pentru a edita Master stiluri text</a:t>
            </a:r>
          </a:p>
        </p:txBody>
      </p:sp>
    </p:spTree>
    <p:extLst>
      <p:ext uri="{BB962C8B-B14F-4D97-AF65-F5344CB8AC3E}">
        <p14:creationId xmlns:p14="http://schemas.microsoft.com/office/powerpoint/2010/main" val="87198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re Tech Mono"/>
              <a:buNone/>
              <a:defRPr sz="3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re Tech Mono"/>
              <a:buNone/>
              <a:defRPr sz="3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re Tech Mono"/>
              <a:buNone/>
              <a:defRPr sz="3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re Tech Mono"/>
              <a:buNone/>
              <a:defRPr sz="3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re Tech Mono"/>
              <a:buNone/>
              <a:defRPr sz="3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re Tech Mono"/>
              <a:buNone/>
              <a:defRPr sz="3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re Tech Mono"/>
              <a:buNone/>
              <a:defRPr sz="3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re Tech Mono"/>
              <a:buNone/>
              <a:defRPr sz="3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are Tech Mono"/>
              <a:buNone/>
              <a:defRPr sz="3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hare Tech Mono"/>
              <a:buChar char="●"/>
              <a:defRPr sz="1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hare Tech Mono"/>
              <a:buChar char="○"/>
              <a:defRPr sz="1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hare Tech Mono"/>
              <a:buChar char="■"/>
              <a:defRPr sz="1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hare Tech Mono"/>
              <a:buChar char="●"/>
              <a:defRPr sz="1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hare Tech Mono"/>
              <a:buChar char="○"/>
              <a:defRPr sz="1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hare Tech Mono"/>
              <a:buChar char="■"/>
              <a:defRPr sz="1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hare Tech Mono"/>
              <a:buChar char="●"/>
              <a:defRPr sz="1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hare Tech Mono"/>
              <a:buChar char="○"/>
              <a:defRPr sz="1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hare Tech Mono"/>
              <a:buChar char="■"/>
              <a:defRPr sz="1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343824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1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21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464875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0A12AC2-0D38-50F3-B42A-C3AE2CA51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9733" y="1436383"/>
            <a:ext cx="6292794" cy="3044177"/>
          </a:xfrm>
        </p:spPr>
        <p:txBody>
          <a:bodyPr/>
          <a:lstStyle/>
          <a:p>
            <a:r>
              <a:rPr lang="ro-RO" sz="4000" dirty="0"/>
              <a:t>APLICAȚIE WEB PENTRU GESTIONAREA PLANURILOR DE INVĂȚĂMÂNT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4EA1EA3D-57F9-5192-81CA-0B630EA4D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89793" y="5138928"/>
            <a:ext cx="7792735" cy="859535"/>
          </a:xfrm>
        </p:spPr>
        <p:txBody>
          <a:bodyPr/>
          <a:lstStyle/>
          <a:p>
            <a:r>
              <a:rPr lang="ro-RO" dirty="0"/>
              <a:t>Candidat: Daniel-Ionuț MÎRZA</a:t>
            </a:r>
          </a:p>
          <a:p>
            <a:r>
              <a:rPr lang="ro-RO" dirty="0"/>
              <a:t>Coordonator științific : Conf. Dr. ing. Ciprian-Bogdan CHIRILĂ</a:t>
            </a:r>
          </a:p>
        </p:txBody>
      </p:sp>
      <p:grpSp>
        <p:nvGrpSpPr>
          <p:cNvPr id="17" name="Google Shape;462;p32">
            <a:extLst>
              <a:ext uri="{FF2B5EF4-FFF2-40B4-BE49-F238E27FC236}">
                <a16:creationId xmlns:a16="http://schemas.microsoft.com/office/drawing/2014/main" id="{2B74BB0B-2C71-D778-34D1-EE4F0BDAB5DA}"/>
              </a:ext>
            </a:extLst>
          </p:cNvPr>
          <p:cNvGrpSpPr/>
          <p:nvPr/>
        </p:nvGrpSpPr>
        <p:grpSpPr>
          <a:xfrm>
            <a:off x="428288" y="2138736"/>
            <a:ext cx="2925514" cy="1629553"/>
            <a:chOff x="3813875" y="3221725"/>
            <a:chExt cx="2204435" cy="1232799"/>
          </a:xfrm>
        </p:grpSpPr>
        <p:grpSp>
          <p:nvGrpSpPr>
            <p:cNvPr id="18" name="Google Shape;463;p32">
              <a:extLst>
                <a:ext uri="{FF2B5EF4-FFF2-40B4-BE49-F238E27FC236}">
                  <a16:creationId xmlns:a16="http://schemas.microsoft.com/office/drawing/2014/main" id="{A7C119EB-8321-B9DC-AD8B-35C7750ADF5F}"/>
                </a:ext>
              </a:extLst>
            </p:cNvPr>
            <p:cNvGrpSpPr/>
            <p:nvPr/>
          </p:nvGrpSpPr>
          <p:grpSpPr>
            <a:xfrm>
              <a:off x="3813875" y="3221725"/>
              <a:ext cx="2204435" cy="1232799"/>
              <a:chOff x="492250" y="2259050"/>
              <a:chExt cx="2204435" cy="1232799"/>
            </a:xfrm>
          </p:grpSpPr>
          <p:grpSp>
            <p:nvGrpSpPr>
              <p:cNvPr id="24" name="Google Shape;464;p32">
                <a:extLst>
                  <a:ext uri="{FF2B5EF4-FFF2-40B4-BE49-F238E27FC236}">
                    <a16:creationId xmlns:a16="http://schemas.microsoft.com/office/drawing/2014/main" id="{A8145240-7036-5CB0-CA44-93B464C97450}"/>
                  </a:ext>
                </a:extLst>
              </p:cNvPr>
              <p:cNvGrpSpPr/>
              <p:nvPr/>
            </p:nvGrpSpPr>
            <p:grpSpPr>
              <a:xfrm>
                <a:off x="492250" y="2259050"/>
                <a:ext cx="2204435" cy="1232783"/>
                <a:chOff x="5416998" y="537468"/>
                <a:chExt cx="3011112" cy="1683900"/>
              </a:xfrm>
            </p:grpSpPr>
            <p:sp>
              <p:nvSpPr>
                <p:cNvPr id="26" name="Google Shape;465;p32">
                  <a:extLst>
                    <a:ext uri="{FF2B5EF4-FFF2-40B4-BE49-F238E27FC236}">
                      <a16:creationId xmlns:a16="http://schemas.microsoft.com/office/drawing/2014/main" id="{465B5DB4-FD81-D1DC-CDAF-309AF0FE1100}"/>
                    </a:ext>
                  </a:extLst>
                </p:cNvPr>
                <p:cNvSpPr/>
                <p:nvPr/>
              </p:nvSpPr>
              <p:spPr>
                <a:xfrm>
                  <a:off x="5416998" y="537468"/>
                  <a:ext cx="3011100" cy="16839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7" name="Google Shape;466;p32">
                  <a:extLst>
                    <a:ext uri="{FF2B5EF4-FFF2-40B4-BE49-F238E27FC236}">
                      <a16:creationId xmlns:a16="http://schemas.microsoft.com/office/drawing/2014/main" id="{0E842519-E52D-07AE-2DAD-247D7FA6E7DF}"/>
                    </a:ext>
                  </a:extLst>
                </p:cNvPr>
                <p:cNvSpPr/>
                <p:nvPr/>
              </p:nvSpPr>
              <p:spPr>
                <a:xfrm>
                  <a:off x="5417010" y="537469"/>
                  <a:ext cx="3011100" cy="5076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grpSp>
              <p:nvGrpSpPr>
                <p:cNvPr id="28" name="Google Shape;467;p32">
                  <a:extLst>
                    <a:ext uri="{FF2B5EF4-FFF2-40B4-BE49-F238E27FC236}">
                      <a16:creationId xmlns:a16="http://schemas.microsoft.com/office/drawing/2014/main" id="{34E31D07-A95C-D7B0-BF35-FC0E120B3885}"/>
                    </a:ext>
                  </a:extLst>
                </p:cNvPr>
                <p:cNvGrpSpPr/>
                <p:nvPr/>
              </p:nvGrpSpPr>
              <p:grpSpPr>
                <a:xfrm>
                  <a:off x="7338381" y="690654"/>
                  <a:ext cx="884791" cy="153801"/>
                  <a:chOff x="7087900" y="662250"/>
                  <a:chExt cx="1211711" cy="210600"/>
                </a:xfrm>
              </p:grpSpPr>
              <p:grpSp>
                <p:nvGrpSpPr>
                  <p:cNvPr id="29" name="Google Shape;468;p32">
                    <a:extLst>
                      <a:ext uri="{FF2B5EF4-FFF2-40B4-BE49-F238E27FC236}">
                        <a16:creationId xmlns:a16="http://schemas.microsoft.com/office/drawing/2014/main" id="{2A7DC1D1-DD3F-F0D5-FA76-5C24B3E2924B}"/>
                      </a:ext>
                    </a:extLst>
                  </p:cNvPr>
                  <p:cNvGrpSpPr/>
                  <p:nvPr/>
                </p:nvGrpSpPr>
                <p:grpSpPr>
                  <a:xfrm>
                    <a:off x="8089070" y="662280"/>
                    <a:ext cx="210541" cy="210541"/>
                    <a:chOff x="8737850" y="715475"/>
                    <a:chExt cx="457200" cy="457200"/>
                  </a:xfrm>
                </p:grpSpPr>
                <p:cxnSp>
                  <p:nvCxnSpPr>
                    <p:cNvPr id="32" name="Google Shape;469;p32">
                      <a:extLst>
                        <a:ext uri="{FF2B5EF4-FFF2-40B4-BE49-F238E27FC236}">
                          <a16:creationId xmlns:a16="http://schemas.microsoft.com/office/drawing/2014/main" id="{563DF781-9B09-2722-C5F4-AA9BB8BF116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737850" y="715475"/>
                      <a:ext cx="457200" cy="4572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33" name="Google Shape;470;p32">
                      <a:extLst>
                        <a:ext uri="{FF2B5EF4-FFF2-40B4-BE49-F238E27FC236}">
                          <a16:creationId xmlns:a16="http://schemas.microsoft.com/office/drawing/2014/main" id="{8A160B65-E4D7-9DF7-C959-A1F60E9D8922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8737850" y="715475"/>
                      <a:ext cx="457200" cy="4572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  <p:cxnSp>
                <p:nvCxnSpPr>
                  <p:cNvPr id="30" name="Google Shape;471;p32">
                    <a:extLst>
                      <a:ext uri="{FF2B5EF4-FFF2-40B4-BE49-F238E27FC236}">
                        <a16:creationId xmlns:a16="http://schemas.microsoft.com/office/drawing/2014/main" id="{2143D92C-003E-00D3-1E1C-EC4767FC21A7}"/>
                      </a:ext>
                    </a:extLst>
                  </p:cNvPr>
                  <p:cNvCxnSpPr/>
                  <p:nvPr/>
                </p:nvCxnSpPr>
                <p:spPr>
                  <a:xfrm>
                    <a:off x="7087900" y="767550"/>
                    <a:ext cx="2988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31" name="Google Shape;472;p32">
                    <a:extLst>
                      <a:ext uri="{FF2B5EF4-FFF2-40B4-BE49-F238E27FC236}">
                        <a16:creationId xmlns:a16="http://schemas.microsoft.com/office/drawing/2014/main" id="{83750FBE-E492-2772-FF08-45C475C0D54A}"/>
                      </a:ext>
                    </a:extLst>
                  </p:cNvPr>
                  <p:cNvSpPr/>
                  <p:nvPr/>
                </p:nvSpPr>
                <p:spPr>
                  <a:xfrm>
                    <a:off x="7632585" y="662250"/>
                    <a:ext cx="210600" cy="2106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Open Sans"/>
                      <a:ea typeface="Open Sans"/>
                      <a:cs typeface="Open Sans"/>
                      <a:sym typeface="Open Sans"/>
                    </a:endParaRPr>
                  </a:p>
                </p:txBody>
              </p:sp>
            </p:grpSp>
          </p:grpSp>
          <p:pic>
            <p:nvPicPr>
              <p:cNvPr id="25" name="Google Shape;473;p32">
                <a:extLst>
                  <a:ext uri="{FF2B5EF4-FFF2-40B4-BE49-F238E27FC236}">
                    <a16:creationId xmlns:a16="http://schemas.microsoft.com/office/drawing/2014/main" id="{3E5FCFD4-C272-1ECB-AFB7-53A6C871E5BD}"/>
                  </a:ext>
                </a:extLst>
              </p:cNvPr>
              <p:cNvPicPr preferRelativeResize="0"/>
              <p:nvPr/>
            </p:nvPicPr>
            <p:blipFill rotWithShape="1">
              <a:blip r:embed="rId2">
                <a:alphaModFix/>
              </a:blip>
              <a:srcRect t="76032" r="75892"/>
              <a:stretch/>
            </p:blipFill>
            <p:spPr>
              <a:xfrm>
                <a:off x="492250" y="2259075"/>
                <a:ext cx="2204424" cy="12327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" name="Google Shape;474;p32">
              <a:extLst>
                <a:ext uri="{FF2B5EF4-FFF2-40B4-BE49-F238E27FC236}">
                  <a16:creationId xmlns:a16="http://schemas.microsoft.com/office/drawing/2014/main" id="{4FF70F5B-3046-D8C4-3784-E1ECB8E7DADD}"/>
                </a:ext>
              </a:extLst>
            </p:cNvPr>
            <p:cNvGrpSpPr/>
            <p:nvPr/>
          </p:nvGrpSpPr>
          <p:grpSpPr>
            <a:xfrm>
              <a:off x="3905700" y="3795485"/>
              <a:ext cx="2020775" cy="460228"/>
              <a:chOff x="377950" y="3895752"/>
              <a:chExt cx="2020775" cy="587700"/>
            </a:xfrm>
          </p:grpSpPr>
          <p:sp>
            <p:nvSpPr>
              <p:cNvPr id="20" name="Google Shape;475;p32">
                <a:extLst>
                  <a:ext uri="{FF2B5EF4-FFF2-40B4-BE49-F238E27FC236}">
                    <a16:creationId xmlns:a16="http://schemas.microsoft.com/office/drawing/2014/main" id="{D8D13BE4-A5FE-F58A-9FF6-844476B038A6}"/>
                  </a:ext>
                </a:extLst>
              </p:cNvPr>
              <p:cNvSpPr/>
              <p:nvPr/>
            </p:nvSpPr>
            <p:spPr>
              <a:xfrm>
                <a:off x="377950" y="3895752"/>
                <a:ext cx="642900" cy="58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3300">
                    <a:solidFill>
                      <a:schemeClr val="dk2"/>
                    </a:solidFill>
                    <a:latin typeface="Share Tech Mono"/>
                    <a:ea typeface="Share Tech Mono"/>
                    <a:cs typeface="Share Tech Mono"/>
                    <a:sym typeface="Share Tech Mono"/>
                  </a:rPr>
                  <a:t>∦</a:t>
                </a:r>
                <a:endParaRPr sz="3300">
                  <a:solidFill>
                    <a:schemeClr val="dk2"/>
                  </a:solidFill>
                  <a:latin typeface="Share Tech Mono"/>
                  <a:ea typeface="Share Tech Mono"/>
                  <a:cs typeface="Share Tech Mono"/>
                  <a:sym typeface="Share Tech Mono"/>
                </a:endParaRPr>
              </a:p>
            </p:txBody>
          </p:sp>
          <p:sp>
            <p:nvSpPr>
              <p:cNvPr id="21" name="Google Shape;476;p32">
                <a:extLst>
                  <a:ext uri="{FF2B5EF4-FFF2-40B4-BE49-F238E27FC236}">
                    <a16:creationId xmlns:a16="http://schemas.microsoft.com/office/drawing/2014/main" id="{553C8DB6-E3E1-D526-9E9D-E1F6CAFAA9ED}"/>
                  </a:ext>
                </a:extLst>
              </p:cNvPr>
              <p:cNvSpPr/>
              <p:nvPr/>
            </p:nvSpPr>
            <p:spPr>
              <a:xfrm>
                <a:off x="892442" y="3895752"/>
                <a:ext cx="587700" cy="58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3300">
                    <a:solidFill>
                      <a:schemeClr val="lt2"/>
                    </a:solidFill>
                    <a:latin typeface="Share Tech Mono"/>
                    <a:ea typeface="Share Tech Mono"/>
                    <a:cs typeface="Share Tech Mono"/>
                    <a:sym typeface="Share Tech Mono"/>
                  </a:rPr>
                  <a:t>⋂</a:t>
                </a:r>
                <a:endParaRPr sz="3300">
                  <a:solidFill>
                    <a:schemeClr val="lt2"/>
                  </a:solidFill>
                  <a:latin typeface="Share Tech Mono"/>
                  <a:ea typeface="Share Tech Mono"/>
                  <a:cs typeface="Share Tech Mono"/>
                  <a:sym typeface="Share Tech Mono"/>
                </a:endParaRPr>
              </a:p>
            </p:txBody>
          </p:sp>
          <p:sp>
            <p:nvSpPr>
              <p:cNvPr id="22" name="Google Shape;477;p32">
                <a:extLst>
                  <a:ext uri="{FF2B5EF4-FFF2-40B4-BE49-F238E27FC236}">
                    <a16:creationId xmlns:a16="http://schemas.microsoft.com/office/drawing/2014/main" id="{8DD6A644-FB6A-3BCD-665D-346E13543E6E}"/>
                  </a:ext>
                </a:extLst>
              </p:cNvPr>
              <p:cNvSpPr/>
              <p:nvPr/>
            </p:nvSpPr>
            <p:spPr>
              <a:xfrm>
                <a:off x="1351733" y="3895752"/>
                <a:ext cx="587700" cy="58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3300">
                    <a:solidFill>
                      <a:schemeClr val="dk1"/>
                    </a:solidFill>
                    <a:latin typeface="Share Tech Mono"/>
                    <a:ea typeface="Share Tech Mono"/>
                    <a:cs typeface="Share Tech Mono"/>
                    <a:sym typeface="Share Tech Mono"/>
                  </a:rPr>
                  <a:t>♯</a:t>
                </a:r>
                <a:endParaRPr sz="3300">
                  <a:solidFill>
                    <a:schemeClr val="dk1"/>
                  </a:solidFill>
                  <a:latin typeface="Share Tech Mono"/>
                  <a:ea typeface="Share Tech Mono"/>
                  <a:cs typeface="Share Tech Mono"/>
                  <a:sym typeface="Share Tech Mono"/>
                </a:endParaRPr>
              </a:p>
            </p:txBody>
          </p:sp>
          <p:sp>
            <p:nvSpPr>
              <p:cNvPr id="23" name="Google Shape;478;p32">
                <a:extLst>
                  <a:ext uri="{FF2B5EF4-FFF2-40B4-BE49-F238E27FC236}">
                    <a16:creationId xmlns:a16="http://schemas.microsoft.com/office/drawing/2014/main" id="{BCA5A267-C787-8739-5DDE-0563B9FC8854}"/>
                  </a:ext>
                </a:extLst>
              </p:cNvPr>
              <p:cNvSpPr/>
              <p:nvPr/>
            </p:nvSpPr>
            <p:spPr>
              <a:xfrm>
                <a:off x="1811025" y="3895752"/>
                <a:ext cx="587700" cy="58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3300" dirty="0">
                    <a:solidFill>
                      <a:schemeClr val="accent1"/>
                    </a:solidFill>
                    <a:latin typeface="Share Tech Mono"/>
                    <a:ea typeface="Share Tech Mono"/>
                    <a:cs typeface="Share Tech Mono"/>
                    <a:sym typeface="Share Tech Mono"/>
                  </a:rPr>
                  <a:t>∇</a:t>
                </a:r>
                <a:endParaRPr sz="3300" dirty="0">
                  <a:solidFill>
                    <a:schemeClr val="accent1"/>
                  </a:solidFill>
                  <a:latin typeface="Share Tech Mono"/>
                  <a:ea typeface="Share Tech Mono"/>
                  <a:cs typeface="Share Tech Mono"/>
                  <a:sym typeface="Share Tech Mon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2754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316;p27">
            <a:extLst>
              <a:ext uri="{FF2B5EF4-FFF2-40B4-BE49-F238E27FC236}">
                <a16:creationId xmlns:a16="http://schemas.microsoft.com/office/drawing/2014/main" id="{4CA49F8E-6F75-FE11-F9F7-7DC499BD59A9}"/>
              </a:ext>
            </a:extLst>
          </p:cNvPr>
          <p:cNvGrpSpPr/>
          <p:nvPr/>
        </p:nvGrpSpPr>
        <p:grpSpPr>
          <a:xfrm>
            <a:off x="960000" y="1480200"/>
            <a:ext cx="2945388" cy="2564515"/>
            <a:chOff x="492250" y="2259025"/>
            <a:chExt cx="2204435" cy="1689001"/>
          </a:xfrm>
        </p:grpSpPr>
        <p:grpSp>
          <p:nvGrpSpPr>
            <p:cNvPr id="5" name="Google Shape;317;p27">
              <a:extLst>
                <a:ext uri="{FF2B5EF4-FFF2-40B4-BE49-F238E27FC236}">
                  <a16:creationId xmlns:a16="http://schemas.microsoft.com/office/drawing/2014/main" id="{B5E82369-F333-677C-E2AA-FE9AA0A416C9}"/>
                </a:ext>
              </a:extLst>
            </p:cNvPr>
            <p:cNvGrpSpPr/>
            <p:nvPr/>
          </p:nvGrpSpPr>
          <p:grpSpPr>
            <a:xfrm>
              <a:off x="492250" y="2259050"/>
              <a:ext cx="2204435" cy="1688955"/>
              <a:chOff x="5416998" y="537468"/>
              <a:chExt cx="3011112" cy="2307000"/>
            </a:xfrm>
          </p:grpSpPr>
          <p:sp>
            <p:nvSpPr>
              <p:cNvPr id="7" name="Google Shape;318;p27">
                <a:extLst>
                  <a:ext uri="{FF2B5EF4-FFF2-40B4-BE49-F238E27FC236}">
                    <a16:creationId xmlns:a16="http://schemas.microsoft.com/office/drawing/2014/main" id="{A5507C6A-3771-F686-20AE-1AC765A52D9C}"/>
                  </a:ext>
                </a:extLst>
              </p:cNvPr>
              <p:cNvSpPr/>
              <p:nvPr/>
            </p:nvSpPr>
            <p:spPr>
              <a:xfrm>
                <a:off x="5416998" y="537468"/>
                <a:ext cx="3011100" cy="23070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" name="Google Shape;319;p27">
                <a:extLst>
                  <a:ext uri="{FF2B5EF4-FFF2-40B4-BE49-F238E27FC236}">
                    <a16:creationId xmlns:a16="http://schemas.microsoft.com/office/drawing/2014/main" id="{270F9C15-8CC6-13FA-F5A7-E98A90129545}"/>
                  </a:ext>
                </a:extLst>
              </p:cNvPr>
              <p:cNvSpPr/>
              <p:nvPr/>
            </p:nvSpPr>
            <p:spPr>
              <a:xfrm>
                <a:off x="5417010" y="537469"/>
                <a:ext cx="3011100" cy="507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grpSp>
            <p:nvGrpSpPr>
              <p:cNvPr id="9" name="Google Shape;320;p27">
                <a:extLst>
                  <a:ext uri="{FF2B5EF4-FFF2-40B4-BE49-F238E27FC236}">
                    <a16:creationId xmlns:a16="http://schemas.microsoft.com/office/drawing/2014/main" id="{438800D8-CE46-6F6C-328F-D9AC864DBDC1}"/>
                  </a:ext>
                </a:extLst>
              </p:cNvPr>
              <p:cNvGrpSpPr/>
              <p:nvPr/>
            </p:nvGrpSpPr>
            <p:grpSpPr>
              <a:xfrm>
                <a:off x="7338381" y="690654"/>
                <a:ext cx="884791" cy="153801"/>
                <a:chOff x="7087900" y="662250"/>
                <a:chExt cx="1211711" cy="210600"/>
              </a:xfrm>
            </p:grpSpPr>
            <p:grpSp>
              <p:nvGrpSpPr>
                <p:cNvPr id="10" name="Google Shape;321;p27">
                  <a:extLst>
                    <a:ext uri="{FF2B5EF4-FFF2-40B4-BE49-F238E27FC236}">
                      <a16:creationId xmlns:a16="http://schemas.microsoft.com/office/drawing/2014/main" id="{FE70160A-6551-E94A-4C2C-1E81F368B76C}"/>
                    </a:ext>
                  </a:extLst>
                </p:cNvPr>
                <p:cNvGrpSpPr/>
                <p:nvPr/>
              </p:nvGrpSpPr>
              <p:grpSpPr>
                <a:xfrm>
                  <a:off x="8089070" y="662280"/>
                  <a:ext cx="210541" cy="210541"/>
                  <a:chOff x="8737850" y="715475"/>
                  <a:chExt cx="457200" cy="457200"/>
                </a:xfrm>
              </p:grpSpPr>
              <p:cxnSp>
                <p:nvCxnSpPr>
                  <p:cNvPr id="13" name="Google Shape;322;p27">
                    <a:extLst>
                      <a:ext uri="{FF2B5EF4-FFF2-40B4-BE49-F238E27FC236}">
                        <a16:creationId xmlns:a16="http://schemas.microsoft.com/office/drawing/2014/main" id="{FE4A1513-317F-609A-18C0-973131C23EA1}"/>
                      </a:ext>
                    </a:extLst>
                  </p:cNvPr>
                  <p:cNvCxnSpPr/>
                  <p:nvPr/>
                </p:nvCxnSpPr>
                <p:spPr>
                  <a:xfrm>
                    <a:off x="8737850" y="715475"/>
                    <a:ext cx="457200" cy="4572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4" name="Google Shape;323;p27">
                    <a:extLst>
                      <a:ext uri="{FF2B5EF4-FFF2-40B4-BE49-F238E27FC236}">
                        <a16:creationId xmlns:a16="http://schemas.microsoft.com/office/drawing/2014/main" id="{BD3FD302-38B4-CA9E-9512-15BD0BB29E49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737850" y="715475"/>
                    <a:ext cx="457200" cy="4572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11" name="Google Shape;324;p27">
                  <a:extLst>
                    <a:ext uri="{FF2B5EF4-FFF2-40B4-BE49-F238E27FC236}">
                      <a16:creationId xmlns:a16="http://schemas.microsoft.com/office/drawing/2014/main" id="{E9E63FCE-77E2-4DAE-163A-B47D163AD9E0}"/>
                    </a:ext>
                  </a:extLst>
                </p:cNvPr>
                <p:cNvCxnSpPr/>
                <p:nvPr/>
              </p:nvCxnSpPr>
              <p:spPr>
                <a:xfrm>
                  <a:off x="7087900" y="767550"/>
                  <a:ext cx="298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2" name="Google Shape;325;p27">
                  <a:extLst>
                    <a:ext uri="{FF2B5EF4-FFF2-40B4-BE49-F238E27FC236}">
                      <a16:creationId xmlns:a16="http://schemas.microsoft.com/office/drawing/2014/main" id="{76AF2014-F0EB-CA56-7379-979188DCAE0D}"/>
                    </a:ext>
                  </a:extLst>
                </p:cNvPr>
                <p:cNvSpPr/>
                <p:nvPr/>
              </p:nvSpPr>
              <p:spPr>
                <a:xfrm>
                  <a:off x="7632585" y="662250"/>
                  <a:ext cx="210600" cy="2106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</p:grpSp>
        <p:pic>
          <p:nvPicPr>
            <p:cNvPr id="6" name="Google Shape;326;p27">
              <a:extLst>
                <a:ext uri="{FF2B5EF4-FFF2-40B4-BE49-F238E27FC236}">
                  <a16:creationId xmlns:a16="http://schemas.microsoft.com/office/drawing/2014/main" id="{826CFF84-5171-4CD7-7522-67072FA65866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t="67162" r="75892"/>
            <a:stretch/>
          </p:blipFill>
          <p:spPr>
            <a:xfrm>
              <a:off x="492250" y="2259025"/>
              <a:ext cx="2204424" cy="16890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itlu 1">
            <a:extLst>
              <a:ext uri="{FF2B5EF4-FFF2-40B4-BE49-F238E27FC236}">
                <a16:creationId xmlns:a16="http://schemas.microsoft.com/office/drawing/2014/main" id="{5184932D-73FF-7B7D-5C8A-97ACD9B65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07. Concluzii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8E78089B-6912-E71B-709F-43D875D90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2044485"/>
            <a:ext cx="2945373" cy="2000198"/>
          </a:xfrm>
        </p:spPr>
        <p:txBody>
          <a:bodyPr/>
          <a:lstStyle/>
          <a:p>
            <a:pPr marL="203195" indent="0" algn="ctr">
              <a:buNone/>
            </a:pPr>
            <a:endParaRPr lang="ro-RO" sz="2000" dirty="0"/>
          </a:p>
          <a:p>
            <a:pPr marL="203195" indent="0" algn="ctr">
              <a:buNone/>
            </a:pPr>
            <a:r>
              <a:rPr lang="ro-RO" sz="2000" dirty="0"/>
              <a:t>Aplicația oferă o soluție eficientă pentru gestionarea planurilor de învățământ</a:t>
            </a:r>
          </a:p>
        </p:txBody>
      </p:sp>
      <p:grpSp>
        <p:nvGrpSpPr>
          <p:cNvPr id="16" name="Google Shape;316;p27">
            <a:extLst>
              <a:ext uri="{FF2B5EF4-FFF2-40B4-BE49-F238E27FC236}">
                <a16:creationId xmlns:a16="http://schemas.microsoft.com/office/drawing/2014/main" id="{539E69D1-1487-8DA6-CBD4-AD544738E67B}"/>
              </a:ext>
            </a:extLst>
          </p:cNvPr>
          <p:cNvGrpSpPr/>
          <p:nvPr/>
        </p:nvGrpSpPr>
        <p:grpSpPr>
          <a:xfrm>
            <a:off x="8090173" y="1480200"/>
            <a:ext cx="2945388" cy="2564515"/>
            <a:chOff x="492250" y="2259025"/>
            <a:chExt cx="2204435" cy="1689001"/>
          </a:xfrm>
        </p:grpSpPr>
        <p:grpSp>
          <p:nvGrpSpPr>
            <p:cNvPr id="17" name="Google Shape;317;p27">
              <a:extLst>
                <a:ext uri="{FF2B5EF4-FFF2-40B4-BE49-F238E27FC236}">
                  <a16:creationId xmlns:a16="http://schemas.microsoft.com/office/drawing/2014/main" id="{6E4C969E-7E86-3E2E-84BC-3E7250F43F0D}"/>
                </a:ext>
              </a:extLst>
            </p:cNvPr>
            <p:cNvGrpSpPr/>
            <p:nvPr/>
          </p:nvGrpSpPr>
          <p:grpSpPr>
            <a:xfrm>
              <a:off x="492250" y="2259050"/>
              <a:ext cx="2204435" cy="1688955"/>
              <a:chOff x="5416998" y="537468"/>
              <a:chExt cx="3011112" cy="2307000"/>
            </a:xfrm>
          </p:grpSpPr>
          <p:sp>
            <p:nvSpPr>
              <p:cNvPr id="19" name="Google Shape;318;p27">
                <a:extLst>
                  <a:ext uri="{FF2B5EF4-FFF2-40B4-BE49-F238E27FC236}">
                    <a16:creationId xmlns:a16="http://schemas.microsoft.com/office/drawing/2014/main" id="{919ED1B9-AFC6-A54F-60EB-CE22D6E3754D}"/>
                  </a:ext>
                </a:extLst>
              </p:cNvPr>
              <p:cNvSpPr/>
              <p:nvPr/>
            </p:nvSpPr>
            <p:spPr>
              <a:xfrm>
                <a:off x="5416998" y="537468"/>
                <a:ext cx="3011100" cy="23070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" name="Google Shape;319;p27">
                <a:extLst>
                  <a:ext uri="{FF2B5EF4-FFF2-40B4-BE49-F238E27FC236}">
                    <a16:creationId xmlns:a16="http://schemas.microsoft.com/office/drawing/2014/main" id="{5C10488A-6B37-DF34-9F1A-0ABE012F6C1C}"/>
                  </a:ext>
                </a:extLst>
              </p:cNvPr>
              <p:cNvSpPr/>
              <p:nvPr/>
            </p:nvSpPr>
            <p:spPr>
              <a:xfrm>
                <a:off x="5417010" y="537469"/>
                <a:ext cx="3011100" cy="507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grpSp>
            <p:nvGrpSpPr>
              <p:cNvPr id="21" name="Google Shape;320;p27">
                <a:extLst>
                  <a:ext uri="{FF2B5EF4-FFF2-40B4-BE49-F238E27FC236}">
                    <a16:creationId xmlns:a16="http://schemas.microsoft.com/office/drawing/2014/main" id="{1C458098-2BA3-789E-2D45-2ABF1653541E}"/>
                  </a:ext>
                </a:extLst>
              </p:cNvPr>
              <p:cNvGrpSpPr/>
              <p:nvPr/>
            </p:nvGrpSpPr>
            <p:grpSpPr>
              <a:xfrm>
                <a:off x="7338381" y="690654"/>
                <a:ext cx="884791" cy="153801"/>
                <a:chOff x="7087900" y="662250"/>
                <a:chExt cx="1211711" cy="210600"/>
              </a:xfrm>
            </p:grpSpPr>
            <p:grpSp>
              <p:nvGrpSpPr>
                <p:cNvPr id="22" name="Google Shape;321;p27">
                  <a:extLst>
                    <a:ext uri="{FF2B5EF4-FFF2-40B4-BE49-F238E27FC236}">
                      <a16:creationId xmlns:a16="http://schemas.microsoft.com/office/drawing/2014/main" id="{CB52A64D-B2B1-766C-92F5-6A78C5A8E8B0}"/>
                    </a:ext>
                  </a:extLst>
                </p:cNvPr>
                <p:cNvGrpSpPr/>
                <p:nvPr/>
              </p:nvGrpSpPr>
              <p:grpSpPr>
                <a:xfrm>
                  <a:off x="8089070" y="662280"/>
                  <a:ext cx="210541" cy="210541"/>
                  <a:chOff x="8737850" y="715475"/>
                  <a:chExt cx="457200" cy="457200"/>
                </a:xfrm>
              </p:grpSpPr>
              <p:cxnSp>
                <p:nvCxnSpPr>
                  <p:cNvPr id="25" name="Google Shape;322;p27">
                    <a:extLst>
                      <a:ext uri="{FF2B5EF4-FFF2-40B4-BE49-F238E27FC236}">
                        <a16:creationId xmlns:a16="http://schemas.microsoft.com/office/drawing/2014/main" id="{9EF7A231-1C52-537E-2C75-DEBEB5B31DB5}"/>
                      </a:ext>
                    </a:extLst>
                  </p:cNvPr>
                  <p:cNvCxnSpPr/>
                  <p:nvPr/>
                </p:nvCxnSpPr>
                <p:spPr>
                  <a:xfrm>
                    <a:off x="8737850" y="715475"/>
                    <a:ext cx="457200" cy="4572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6" name="Google Shape;323;p27">
                    <a:extLst>
                      <a:ext uri="{FF2B5EF4-FFF2-40B4-BE49-F238E27FC236}">
                        <a16:creationId xmlns:a16="http://schemas.microsoft.com/office/drawing/2014/main" id="{C9D22238-B057-BE0E-4AB4-BE107D9DD75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737850" y="715475"/>
                    <a:ext cx="457200" cy="4572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23" name="Google Shape;324;p27">
                  <a:extLst>
                    <a:ext uri="{FF2B5EF4-FFF2-40B4-BE49-F238E27FC236}">
                      <a16:creationId xmlns:a16="http://schemas.microsoft.com/office/drawing/2014/main" id="{70B680F9-F52A-3A58-CDED-0052D49D5523}"/>
                    </a:ext>
                  </a:extLst>
                </p:cNvPr>
                <p:cNvCxnSpPr/>
                <p:nvPr/>
              </p:nvCxnSpPr>
              <p:spPr>
                <a:xfrm>
                  <a:off x="7087900" y="767550"/>
                  <a:ext cx="298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4" name="Google Shape;325;p27">
                  <a:extLst>
                    <a:ext uri="{FF2B5EF4-FFF2-40B4-BE49-F238E27FC236}">
                      <a16:creationId xmlns:a16="http://schemas.microsoft.com/office/drawing/2014/main" id="{A19E6D64-A8F3-686C-092F-004945B7600E}"/>
                    </a:ext>
                  </a:extLst>
                </p:cNvPr>
                <p:cNvSpPr/>
                <p:nvPr/>
              </p:nvSpPr>
              <p:spPr>
                <a:xfrm>
                  <a:off x="7632585" y="662250"/>
                  <a:ext cx="210600" cy="2106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</p:grpSp>
        <p:pic>
          <p:nvPicPr>
            <p:cNvPr id="18" name="Google Shape;326;p27">
              <a:extLst>
                <a:ext uri="{FF2B5EF4-FFF2-40B4-BE49-F238E27FC236}">
                  <a16:creationId xmlns:a16="http://schemas.microsoft.com/office/drawing/2014/main" id="{E2A063F3-B89C-505C-8826-AB111480D3C6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t="67162" r="75892"/>
            <a:stretch/>
          </p:blipFill>
          <p:spPr>
            <a:xfrm>
              <a:off x="492250" y="2259025"/>
              <a:ext cx="2204424" cy="16890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" name="Substituent text 2">
            <a:extLst>
              <a:ext uri="{FF2B5EF4-FFF2-40B4-BE49-F238E27FC236}">
                <a16:creationId xmlns:a16="http://schemas.microsoft.com/office/drawing/2014/main" id="{2EDA8070-8350-0575-672E-7D86B390410D}"/>
              </a:ext>
            </a:extLst>
          </p:cNvPr>
          <p:cNvSpPr txBox="1">
            <a:spLocks/>
          </p:cNvSpPr>
          <p:nvPr/>
        </p:nvSpPr>
        <p:spPr>
          <a:xfrm>
            <a:off x="8090173" y="2044485"/>
            <a:ext cx="2945373" cy="2000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Share Tech Mono"/>
              <a:buAutoNum type="arabicPeriod"/>
              <a:defRPr sz="1600" b="0" i="0" u="none" strike="noStrike" cap="none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marL="1219170" marR="0" lvl="1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marL="1828754" marR="0" lvl="2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marL="2438339" marR="0" lvl="3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marL="3047924" marR="0" lvl="4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marL="3657509" marR="0" lvl="5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marL="4267093" marR="0" lvl="6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marL="4876678" marR="0" lvl="7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marL="5486263" marR="0" lvl="8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>
            <a:pPr marL="203195" indent="0" algn="ctr">
              <a:buFont typeface="Share Tech Mono"/>
              <a:buNone/>
            </a:pPr>
            <a:endParaRPr lang="ro-RO" sz="2000" dirty="0"/>
          </a:p>
          <a:p>
            <a:pPr marL="203195" indent="0" algn="ctr">
              <a:buFont typeface="Share Tech Mono"/>
              <a:buNone/>
            </a:pPr>
            <a:r>
              <a:rPr lang="ro-RO" sz="2000" dirty="0"/>
              <a:t>Îmbunătățirea procesului academic prin automatizare</a:t>
            </a:r>
          </a:p>
        </p:txBody>
      </p:sp>
      <p:grpSp>
        <p:nvGrpSpPr>
          <p:cNvPr id="28" name="Google Shape;316;p27">
            <a:extLst>
              <a:ext uri="{FF2B5EF4-FFF2-40B4-BE49-F238E27FC236}">
                <a16:creationId xmlns:a16="http://schemas.microsoft.com/office/drawing/2014/main" id="{31762CC0-776A-6FD4-8BF0-F2A3EAC8BD31}"/>
              </a:ext>
            </a:extLst>
          </p:cNvPr>
          <p:cNvGrpSpPr/>
          <p:nvPr/>
        </p:nvGrpSpPr>
        <p:grpSpPr>
          <a:xfrm>
            <a:off x="4525077" y="3808872"/>
            <a:ext cx="2945388" cy="2564515"/>
            <a:chOff x="492250" y="2259025"/>
            <a:chExt cx="2204435" cy="1689001"/>
          </a:xfrm>
        </p:grpSpPr>
        <p:grpSp>
          <p:nvGrpSpPr>
            <p:cNvPr id="29" name="Google Shape;317;p27">
              <a:extLst>
                <a:ext uri="{FF2B5EF4-FFF2-40B4-BE49-F238E27FC236}">
                  <a16:creationId xmlns:a16="http://schemas.microsoft.com/office/drawing/2014/main" id="{C7099981-6127-9251-C680-2E1A32B02934}"/>
                </a:ext>
              </a:extLst>
            </p:cNvPr>
            <p:cNvGrpSpPr/>
            <p:nvPr/>
          </p:nvGrpSpPr>
          <p:grpSpPr>
            <a:xfrm>
              <a:off x="492250" y="2259050"/>
              <a:ext cx="2204435" cy="1688955"/>
              <a:chOff x="5416998" y="537468"/>
              <a:chExt cx="3011112" cy="2307000"/>
            </a:xfrm>
          </p:grpSpPr>
          <p:sp>
            <p:nvSpPr>
              <p:cNvPr id="31" name="Google Shape;318;p27">
                <a:extLst>
                  <a:ext uri="{FF2B5EF4-FFF2-40B4-BE49-F238E27FC236}">
                    <a16:creationId xmlns:a16="http://schemas.microsoft.com/office/drawing/2014/main" id="{647830AA-80D1-1905-3D42-A8868945AE81}"/>
                  </a:ext>
                </a:extLst>
              </p:cNvPr>
              <p:cNvSpPr/>
              <p:nvPr/>
            </p:nvSpPr>
            <p:spPr>
              <a:xfrm>
                <a:off x="5416998" y="537468"/>
                <a:ext cx="3011100" cy="23070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" name="Google Shape;319;p27">
                <a:extLst>
                  <a:ext uri="{FF2B5EF4-FFF2-40B4-BE49-F238E27FC236}">
                    <a16:creationId xmlns:a16="http://schemas.microsoft.com/office/drawing/2014/main" id="{F4D1D3C6-97B0-F2A0-8162-00D4B076D040}"/>
                  </a:ext>
                </a:extLst>
              </p:cNvPr>
              <p:cNvSpPr/>
              <p:nvPr/>
            </p:nvSpPr>
            <p:spPr>
              <a:xfrm>
                <a:off x="5417010" y="537469"/>
                <a:ext cx="3011100" cy="507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grpSp>
            <p:nvGrpSpPr>
              <p:cNvPr id="33" name="Google Shape;320;p27">
                <a:extLst>
                  <a:ext uri="{FF2B5EF4-FFF2-40B4-BE49-F238E27FC236}">
                    <a16:creationId xmlns:a16="http://schemas.microsoft.com/office/drawing/2014/main" id="{8CF3AC9F-F075-8C5A-CBE2-A9748B8039B7}"/>
                  </a:ext>
                </a:extLst>
              </p:cNvPr>
              <p:cNvGrpSpPr/>
              <p:nvPr/>
            </p:nvGrpSpPr>
            <p:grpSpPr>
              <a:xfrm>
                <a:off x="7338381" y="690654"/>
                <a:ext cx="884791" cy="153801"/>
                <a:chOff x="7087900" y="662250"/>
                <a:chExt cx="1211711" cy="210600"/>
              </a:xfrm>
            </p:grpSpPr>
            <p:grpSp>
              <p:nvGrpSpPr>
                <p:cNvPr id="34" name="Google Shape;321;p27">
                  <a:extLst>
                    <a:ext uri="{FF2B5EF4-FFF2-40B4-BE49-F238E27FC236}">
                      <a16:creationId xmlns:a16="http://schemas.microsoft.com/office/drawing/2014/main" id="{81FE2F8A-C24A-0245-ACD3-CC5D8ED8569E}"/>
                    </a:ext>
                  </a:extLst>
                </p:cNvPr>
                <p:cNvGrpSpPr/>
                <p:nvPr/>
              </p:nvGrpSpPr>
              <p:grpSpPr>
                <a:xfrm>
                  <a:off x="8089070" y="662280"/>
                  <a:ext cx="210541" cy="210541"/>
                  <a:chOff x="8737850" y="715475"/>
                  <a:chExt cx="457200" cy="457200"/>
                </a:xfrm>
              </p:grpSpPr>
              <p:cxnSp>
                <p:nvCxnSpPr>
                  <p:cNvPr id="37" name="Google Shape;322;p27">
                    <a:extLst>
                      <a:ext uri="{FF2B5EF4-FFF2-40B4-BE49-F238E27FC236}">
                        <a16:creationId xmlns:a16="http://schemas.microsoft.com/office/drawing/2014/main" id="{7B7974B2-DAC7-D496-286E-DB5B17997706}"/>
                      </a:ext>
                    </a:extLst>
                  </p:cNvPr>
                  <p:cNvCxnSpPr/>
                  <p:nvPr/>
                </p:nvCxnSpPr>
                <p:spPr>
                  <a:xfrm>
                    <a:off x="8737850" y="715475"/>
                    <a:ext cx="457200" cy="4572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8" name="Google Shape;323;p27">
                    <a:extLst>
                      <a:ext uri="{FF2B5EF4-FFF2-40B4-BE49-F238E27FC236}">
                        <a16:creationId xmlns:a16="http://schemas.microsoft.com/office/drawing/2014/main" id="{4BB01755-4B57-3F08-754D-23EAFE4D37C2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737850" y="715475"/>
                    <a:ext cx="457200" cy="4572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35" name="Google Shape;324;p27">
                  <a:extLst>
                    <a:ext uri="{FF2B5EF4-FFF2-40B4-BE49-F238E27FC236}">
                      <a16:creationId xmlns:a16="http://schemas.microsoft.com/office/drawing/2014/main" id="{CA3ABD38-A0BE-74A6-9C7B-054825399F97}"/>
                    </a:ext>
                  </a:extLst>
                </p:cNvPr>
                <p:cNvCxnSpPr/>
                <p:nvPr/>
              </p:nvCxnSpPr>
              <p:spPr>
                <a:xfrm>
                  <a:off x="7087900" y="767550"/>
                  <a:ext cx="298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6" name="Google Shape;325;p27">
                  <a:extLst>
                    <a:ext uri="{FF2B5EF4-FFF2-40B4-BE49-F238E27FC236}">
                      <a16:creationId xmlns:a16="http://schemas.microsoft.com/office/drawing/2014/main" id="{2E3F9BFB-1F93-75EB-BD15-4D96AF29719E}"/>
                    </a:ext>
                  </a:extLst>
                </p:cNvPr>
                <p:cNvSpPr/>
                <p:nvPr/>
              </p:nvSpPr>
              <p:spPr>
                <a:xfrm>
                  <a:off x="7632585" y="662250"/>
                  <a:ext cx="210600" cy="2106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</p:grpSp>
        <p:pic>
          <p:nvPicPr>
            <p:cNvPr id="30" name="Google Shape;326;p27">
              <a:extLst>
                <a:ext uri="{FF2B5EF4-FFF2-40B4-BE49-F238E27FC236}">
                  <a16:creationId xmlns:a16="http://schemas.microsoft.com/office/drawing/2014/main" id="{9F73D9D5-5DC6-A82B-8B89-41CEB6A4C69F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t="67162" r="75892"/>
            <a:stretch/>
          </p:blipFill>
          <p:spPr>
            <a:xfrm>
              <a:off x="492250" y="2259025"/>
              <a:ext cx="2204424" cy="16890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" name="Substituent text 2">
            <a:extLst>
              <a:ext uri="{FF2B5EF4-FFF2-40B4-BE49-F238E27FC236}">
                <a16:creationId xmlns:a16="http://schemas.microsoft.com/office/drawing/2014/main" id="{DF77C0CD-297D-87AE-E0D2-2427CBAB3327}"/>
              </a:ext>
            </a:extLst>
          </p:cNvPr>
          <p:cNvSpPr txBox="1">
            <a:spLocks/>
          </p:cNvSpPr>
          <p:nvPr/>
        </p:nvSpPr>
        <p:spPr>
          <a:xfrm>
            <a:off x="4525077" y="4373157"/>
            <a:ext cx="2945373" cy="2000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Share Tech Mono"/>
              <a:buAutoNum type="arabicPeriod"/>
              <a:defRPr sz="1600" b="0" i="0" u="none" strike="noStrike" cap="none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marL="1219170" marR="0" lvl="1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marL="1828754" marR="0" lvl="2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marL="2438339" marR="0" lvl="3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marL="3047924" marR="0" lvl="4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marL="3657509" marR="0" lvl="5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marL="4267093" marR="0" lvl="6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marL="4876678" marR="0" lvl="7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marL="5486263" marR="0" lvl="8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>
            <a:pPr marL="203195" indent="0" algn="ctr">
              <a:buFont typeface="Share Tech Mono"/>
              <a:buNone/>
            </a:pPr>
            <a:endParaRPr lang="ro-RO" sz="2000" dirty="0"/>
          </a:p>
          <a:p>
            <a:pPr marL="203195" indent="0" algn="ctr">
              <a:buFont typeface="Share Tech Mono"/>
              <a:buNone/>
            </a:pPr>
            <a:r>
              <a:rPr lang="ro-RO" sz="2000" dirty="0"/>
              <a:t>Tehnologiile utilizate permit </a:t>
            </a:r>
            <a:r>
              <a:rPr lang="ro-RO" sz="2000" dirty="0" err="1"/>
              <a:t>scalabilitate</a:t>
            </a:r>
            <a:r>
              <a:rPr lang="ro-RO" sz="2000" dirty="0"/>
              <a:t> și securitate</a:t>
            </a:r>
          </a:p>
        </p:txBody>
      </p:sp>
    </p:spTree>
    <p:extLst>
      <p:ext uri="{BB962C8B-B14F-4D97-AF65-F5344CB8AC3E}">
        <p14:creationId xmlns:p14="http://schemas.microsoft.com/office/powerpoint/2010/main" val="1545354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1C8960F-2B0C-176F-C931-A967AC1E4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01. Introducere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30156527-94CA-EC7E-1407-F6D60A6082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03195" indent="0">
              <a:buNone/>
            </a:pPr>
            <a:r>
              <a:rPr lang="ro-RO" sz="2000" dirty="0"/>
              <a:t>Aplicația își propune să răspundă nevoi academice de automatizare și  gestionarea a planurilor de învățământ prin utilizarea tehnologiilor moderne. </a:t>
            </a:r>
          </a:p>
          <a:p>
            <a:pPr marL="203195" indent="0">
              <a:buNone/>
            </a:pPr>
            <a:endParaRPr lang="ro-RO" sz="2000" dirty="0"/>
          </a:p>
          <a:p>
            <a:pPr marL="203195" indent="0">
              <a:buNone/>
            </a:pPr>
            <a:r>
              <a:rPr lang="ro-RO" sz="2000" dirty="0">
                <a:effectLst/>
                <a:latin typeface="Share Tech Mono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Dezvoltarea aplicației se bazează pe procesarea fișierelor Excel existente, care conțin planurile de învățământ și fișele de disciplină, asigurând astfel o integrare eficientă a datelor.</a:t>
            </a:r>
            <a:endParaRPr lang="ro-RO" sz="2400" dirty="0">
              <a:latin typeface="Share Tech Mono" panose="020B0604020202020204" charset="0"/>
            </a:endParaRPr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4F0BBA8F-15D7-046A-3D57-04242FA3E00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218200" y="1603734"/>
            <a:ext cx="5012400" cy="4545200"/>
          </a:xfrm>
        </p:spPr>
        <p:txBody>
          <a:bodyPr/>
          <a:lstStyle/>
          <a:p>
            <a:pPr marL="203195" indent="0">
              <a:buNone/>
            </a:pPr>
            <a:r>
              <a:rPr lang="ro-RO" sz="2000" dirty="0"/>
              <a:t>Proiectul utilizează următoarele tehnologii:</a:t>
            </a:r>
          </a:p>
          <a:p>
            <a:r>
              <a:rPr lang="ro-RO" sz="2000" dirty="0"/>
              <a:t>Thymeleaf – pentru dezvoltarea </a:t>
            </a:r>
            <a:r>
              <a:rPr lang="ro-RO" sz="2000" dirty="0" err="1"/>
              <a:t>frontend</a:t>
            </a:r>
            <a:endParaRPr lang="ro-RO" sz="2000" dirty="0"/>
          </a:p>
          <a:p>
            <a:r>
              <a:rPr lang="ro-RO" sz="2000" dirty="0"/>
              <a:t>Spring Boot – pentru dezvoltarea </a:t>
            </a:r>
            <a:r>
              <a:rPr lang="ro-RO" sz="2000" dirty="0" err="1"/>
              <a:t>backend</a:t>
            </a:r>
            <a:endParaRPr lang="ro-RO" sz="2000" dirty="0"/>
          </a:p>
          <a:p>
            <a:r>
              <a:rPr lang="ro-RO" sz="2000" dirty="0"/>
              <a:t>MySQL – pentru dezvoltarea bazei de date</a:t>
            </a:r>
          </a:p>
          <a:p>
            <a:r>
              <a:rPr lang="ro-RO" sz="2000" dirty="0"/>
              <a:t>Apache POI – pentru procesarea fișierelor Excel </a:t>
            </a:r>
          </a:p>
          <a:p>
            <a:r>
              <a:rPr lang="ro-RO" sz="2000" dirty="0" err="1"/>
              <a:t>Bootstrap</a:t>
            </a:r>
            <a:r>
              <a:rPr lang="ro-RO" sz="2000" dirty="0"/>
              <a:t> 5 - pentru stilizare</a:t>
            </a:r>
            <a:endParaRPr lang="ro-RO" sz="1100" dirty="0"/>
          </a:p>
        </p:txBody>
      </p:sp>
    </p:spTree>
    <p:extLst>
      <p:ext uri="{BB962C8B-B14F-4D97-AF65-F5344CB8AC3E}">
        <p14:creationId xmlns:p14="http://schemas.microsoft.com/office/powerpoint/2010/main" val="3041796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u 14">
            <a:extLst>
              <a:ext uri="{FF2B5EF4-FFF2-40B4-BE49-F238E27FC236}">
                <a16:creationId xmlns:a16="http://schemas.microsoft.com/office/drawing/2014/main" id="{1C6B86C3-A5C0-3CAC-F5CF-BDBC85C1CCEA}"/>
              </a:ext>
            </a:extLst>
          </p:cNvPr>
          <p:cNvSpPr>
            <a:spLocks noGrp="1"/>
          </p:cNvSpPr>
          <p:nvPr>
            <p:ph type="title" idx="15"/>
          </p:nvPr>
        </p:nvSpPr>
        <p:spPr/>
        <p:txBody>
          <a:bodyPr/>
          <a:lstStyle/>
          <a:p>
            <a:r>
              <a:rPr lang="ro-RO" dirty="0"/>
              <a:t>02. Obiectivele proiectului</a:t>
            </a:r>
          </a:p>
        </p:txBody>
      </p:sp>
      <p:grpSp>
        <p:nvGrpSpPr>
          <p:cNvPr id="16" name="Google Shape;774;p44">
            <a:extLst>
              <a:ext uri="{FF2B5EF4-FFF2-40B4-BE49-F238E27FC236}">
                <a16:creationId xmlns:a16="http://schemas.microsoft.com/office/drawing/2014/main" id="{80B867E4-F62E-D193-C210-5D7A3F423D51}"/>
              </a:ext>
            </a:extLst>
          </p:cNvPr>
          <p:cNvGrpSpPr/>
          <p:nvPr/>
        </p:nvGrpSpPr>
        <p:grpSpPr>
          <a:xfrm>
            <a:off x="960000" y="1547748"/>
            <a:ext cx="3767448" cy="2292732"/>
            <a:chOff x="480275" y="2522775"/>
            <a:chExt cx="2204435" cy="1689001"/>
          </a:xfrm>
        </p:grpSpPr>
        <p:grpSp>
          <p:nvGrpSpPr>
            <p:cNvPr id="17" name="Google Shape;775;p44">
              <a:extLst>
                <a:ext uri="{FF2B5EF4-FFF2-40B4-BE49-F238E27FC236}">
                  <a16:creationId xmlns:a16="http://schemas.microsoft.com/office/drawing/2014/main" id="{C0D2D828-B079-053B-D17D-7C9A9D689253}"/>
                </a:ext>
              </a:extLst>
            </p:cNvPr>
            <p:cNvGrpSpPr/>
            <p:nvPr/>
          </p:nvGrpSpPr>
          <p:grpSpPr>
            <a:xfrm>
              <a:off x="480275" y="2522775"/>
              <a:ext cx="2204435" cy="1689001"/>
              <a:chOff x="492250" y="2259025"/>
              <a:chExt cx="2204435" cy="1689001"/>
            </a:xfrm>
          </p:grpSpPr>
          <p:grpSp>
            <p:nvGrpSpPr>
              <p:cNvPr id="23" name="Google Shape;776;p44">
                <a:extLst>
                  <a:ext uri="{FF2B5EF4-FFF2-40B4-BE49-F238E27FC236}">
                    <a16:creationId xmlns:a16="http://schemas.microsoft.com/office/drawing/2014/main" id="{B2F3AD15-EF92-A00F-0FA9-552500A6D398}"/>
                  </a:ext>
                </a:extLst>
              </p:cNvPr>
              <p:cNvGrpSpPr/>
              <p:nvPr/>
            </p:nvGrpSpPr>
            <p:grpSpPr>
              <a:xfrm>
                <a:off x="492250" y="2259050"/>
                <a:ext cx="2204435" cy="1688955"/>
                <a:chOff x="5416998" y="537468"/>
                <a:chExt cx="3011112" cy="2307000"/>
              </a:xfrm>
            </p:grpSpPr>
            <p:sp>
              <p:nvSpPr>
                <p:cNvPr id="25" name="Google Shape;777;p44">
                  <a:extLst>
                    <a:ext uri="{FF2B5EF4-FFF2-40B4-BE49-F238E27FC236}">
                      <a16:creationId xmlns:a16="http://schemas.microsoft.com/office/drawing/2014/main" id="{E4936E04-913D-4060-7C0C-1229548891A2}"/>
                    </a:ext>
                  </a:extLst>
                </p:cNvPr>
                <p:cNvSpPr/>
                <p:nvPr/>
              </p:nvSpPr>
              <p:spPr>
                <a:xfrm>
                  <a:off x="5416998" y="537468"/>
                  <a:ext cx="3011100" cy="23070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6" name="Google Shape;778;p44">
                  <a:extLst>
                    <a:ext uri="{FF2B5EF4-FFF2-40B4-BE49-F238E27FC236}">
                      <a16:creationId xmlns:a16="http://schemas.microsoft.com/office/drawing/2014/main" id="{02B7010C-826C-EA66-B625-4193D500B5A5}"/>
                    </a:ext>
                  </a:extLst>
                </p:cNvPr>
                <p:cNvSpPr/>
                <p:nvPr/>
              </p:nvSpPr>
              <p:spPr>
                <a:xfrm>
                  <a:off x="5417010" y="537469"/>
                  <a:ext cx="3011100" cy="5076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grpSp>
              <p:nvGrpSpPr>
                <p:cNvPr id="27" name="Google Shape;779;p44">
                  <a:extLst>
                    <a:ext uri="{FF2B5EF4-FFF2-40B4-BE49-F238E27FC236}">
                      <a16:creationId xmlns:a16="http://schemas.microsoft.com/office/drawing/2014/main" id="{144F8693-CF7A-B101-0CB1-C7DFB6F60C43}"/>
                    </a:ext>
                  </a:extLst>
                </p:cNvPr>
                <p:cNvGrpSpPr/>
                <p:nvPr/>
              </p:nvGrpSpPr>
              <p:grpSpPr>
                <a:xfrm>
                  <a:off x="7338381" y="690654"/>
                  <a:ext cx="884791" cy="153801"/>
                  <a:chOff x="7087900" y="662250"/>
                  <a:chExt cx="1211711" cy="210600"/>
                </a:xfrm>
              </p:grpSpPr>
              <p:grpSp>
                <p:nvGrpSpPr>
                  <p:cNvPr id="28" name="Google Shape;780;p44">
                    <a:extLst>
                      <a:ext uri="{FF2B5EF4-FFF2-40B4-BE49-F238E27FC236}">
                        <a16:creationId xmlns:a16="http://schemas.microsoft.com/office/drawing/2014/main" id="{5431B89E-422A-0B1E-517C-84FFA4AD53C9}"/>
                      </a:ext>
                    </a:extLst>
                  </p:cNvPr>
                  <p:cNvGrpSpPr/>
                  <p:nvPr/>
                </p:nvGrpSpPr>
                <p:grpSpPr>
                  <a:xfrm>
                    <a:off x="8089070" y="662280"/>
                    <a:ext cx="210541" cy="210541"/>
                    <a:chOff x="8737850" y="715475"/>
                    <a:chExt cx="457200" cy="457200"/>
                  </a:xfrm>
                </p:grpSpPr>
                <p:cxnSp>
                  <p:nvCxnSpPr>
                    <p:cNvPr id="31" name="Google Shape;781;p44">
                      <a:extLst>
                        <a:ext uri="{FF2B5EF4-FFF2-40B4-BE49-F238E27FC236}">
                          <a16:creationId xmlns:a16="http://schemas.microsoft.com/office/drawing/2014/main" id="{C6007894-E54C-5067-9D41-1564A9A0C4A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737850" y="715475"/>
                      <a:ext cx="457200" cy="4572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32" name="Google Shape;782;p44">
                      <a:extLst>
                        <a:ext uri="{FF2B5EF4-FFF2-40B4-BE49-F238E27FC236}">
                          <a16:creationId xmlns:a16="http://schemas.microsoft.com/office/drawing/2014/main" id="{BC8012D3-10CE-25D9-DEEA-25BCE96986C1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8737850" y="715475"/>
                      <a:ext cx="457200" cy="4572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  <p:cxnSp>
                <p:nvCxnSpPr>
                  <p:cNvPr id="29" name="Google Shape;783;p44">
                    <a:extLst>
                      <a:ext uri="{FF2B5EF4-FFF2-40B4-BE49-F238E27FC236}">
                        <a16:creationId xmlns:a16="http://schemas.microsoft.com/office/drawing/2014/main" id="{C4404D81-F3F4-6CEE-07D0-16D94DEE124B}"/>
                      </a:ext>
                    </a:extLst>
                  </p:cNvPr>
                  <p:cNvCxnSpPr/>
                  <p:nvPr/>
                </p:nvCxnSpPr>
                <p:spPr>
                  <a:xfrm>
                    <a:off x="7087900" y="767550"/>
                    <a:ext cx="2988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30" name="Google Shape;784;p44">
                    <a:extLst>
                      <a:ext uri="{FF2B5EF4-FFF2-40B4-BE49-F238E27FC236}">
                        <a16:creationId xmlns:a16="http://schemas.microsoft.com/office/drawing/2014/main" id="{AE9BD79F-93D1-EBFA-2A49-7B808378973D}"/>
                      </a:ext>
                    </a:extLst>
                  </p:cNvPr>
                  <p:cNvSpPr/>
                  <p:nvPr/>
                </p:nvSpPr>
                <p:spPr>
                  <a:xfrm>
                    <a:off x="7632585" y="662250"/>
                    <a:ext cx="210600" cy="2106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Open Sans"/>
                      <a:ea typeface="Open Sans"/>
                      <a:cs typeface="Open Sans"/>
                      <a:sym typeface="Open Sans"/>
                    </a:endParaRPr>
                  </a:p>
                </p:txBody>
              </p:sp>
            </p:grpSp>
          </p:grpSp>
          <p:pic>
            <p:nvPicPr>
              <p:cNvPr id="24" name="Google Shape;785;p44">
                <a:extLst>
                  <a:ext uri="{FF2B5EF4-FFF2-40B4-BE49-F238E27FC236}">
                    <a16:creationId xmlns:a16="http://schemas.microsoft.com/office/drawing/2014/main" id="{86C5DF00-7380-DF83-4E1A-3FE11AFCAAB8}"/>
                  </a:ext>
                </a:extLst>
              </p:cNvPr>
              <p:cNvPicPr preferRelativeResize="0"/>
              <p:nvPr/>
            </p:nvPicPr>
            <p:blipFill rotWithShape="1">
              <a:blip r:embed="rId2">
                <a:alphaModFix/>
              </a:blip>
              <a:srcRect t="67162" r="75892"/>
              <a:stretch/>
            </p:blipFill>
            <p:spPr>
              <a:xfrm>
                <a:off x="492250" y="2259025"/>
                <a:ext cx="2204424" cy="168900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" name="Google Shape;786;p44">
              <a:extLst>
                <a:ext uri="{FF2B5EF4-FFF2-40B4-BE49-F238E27FC236}">
                  <a16:creationId xmlns:a16="http://schemas.microsoft.com/office/drawing/2014/main" id="{FF0BE69E-0E6F-4A6C-FB16-D9C785C3F8D0}"/>
                </a:ext>
              </a:extLst>
            </p:cNvPr>
            <p:cNvGrpSpPr/>
            <p:nvPr/>
          </p:nvGrpSpPr>
          <p:grpSpPr>
            <a:xfrm>
              <a:off x="572100" y="3295360"/>
              <a:ext cx="2020775" cy="460228"/>
              <a:chOff x="377950" y="3895752"/>
              <a:chExt cx="2020775" cy="587700"/>
            </a:xfrm>
          </p:grpSpPr>
          <p:sp>
            <p:nvSpPr>
              <p:cNvPr id="19" name="Google Shape;787;p44">
                <a:extLst>
                  <a:ext uri="{FF2B5EF4-FFF2-40B4-BE49-F238E27FC236}">
                    <a16:creationId xmlns:a16="http://schemas.microsoft.com/office/drawing/2014/main" id="{B78B425B-1002-210B-0A91-67D8319B5757}"/>
                  </a:ext>
                </a:extLst>
              </p:cNvPr>
              <p:cNvSpPr/>
              <p:nvPr/>
            </p:nvSpPr>
            <p:spPr>
              <a:xfrm>
                <a:off x="377950" y="3895752"/>
                <a:ext cx="642900" cy="58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300" dirty="0">
                  <a:solidFill>
                    <a:schemeClr val="dk2"/>
                  </a:solidFill>
                  <a:latin typeface="Share Tech Mono"/>
                  <a:ea typeface="Share Tech Mono"/>
                  <a:cs typeface="Share Tech Mono"/>
                  <a:sym typeface="Share Tech Mono"/>
                </a:endParaRPr>
              </a:p>
            </p:txBody>
          </p:sp>
          <p:sp>
            <p:nvSpPr>
              <p:cNvPr id="20" name="Google Shape;788;p44">
                <a:extLst>
                  <a:ext uri="{FF2B5EF4-FFF2-40B4-BE49-F238E27FC236}">
                    <a16:creationId xmlns:a16="http://schemas.microsoft.com/office/drawing/2014/main" id="{BC6B237C-235D-292F-3122-9480BAC2409B}"/>
                  </a:ext>
                </a:extLst>
              </p:cNvPr>
              <p:cNvSpPr/>
              <p:nvPr/>
            </p:nvSpPr>
            <p:spPr>
              <a:xfrm>
                <a:off x="892442" y="3895752"/>
                <a:ext cx="587700" cy="58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300" dirty="0">
                  <a:solidFill>
                    <a:schemeClr val="lt2"/>
                  </a:solidFill>
                  <a:latin typeface="Share Tech Mono"/>
                  <a:ea typeface="Share Tech Mono"/>
                  <a:cs typeface="Share Tech Mono"/>
                  <a:sym typeface="Share Tech Mono"/>
                </a:endParaRPr>
              </a:p>
            </p:txBody>
          </p:sp>
          <p:sp>
            <p:nvSpPr>
              <p:cNvPr id="21" name="Google Shape;789;p44">
                <a:extLst>
                  <a:ext uri="{FF2B5EF4-FFF2-40B4-BE49-F238E27FC236}">
                    <a16:creationId xmlns:a16="http://schemas.microsoft.com/office/drawing/2014/main" id="{002497FD-CBD3-B599-F56D-A220411F4458}"/>
                  </a:ext>
                </a:extLst>
              </p:cNvPr>
              <p:cNvSpPr/>
              <p:nvPr/>
            </p:nvSpPr>
            <p:spPr>
              <a:xfrm>
                <a:off x="1351733" y="3895752"/>
                <a:ext cx="587700" cy="58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300" dirty="0">
                  <a:solidFill>
                    <a:schemeClr val="dk1"/>
                  </a:solidFill>
                  <a:latin typeface="Share Tech Mono"/>
                  <a:ea typeface="Share Tech Mono"/>
                  <a:cs typeface="Share Tech Mono"/>
                  <a:sym typeface="Share Tech Mono"/>
                </a:endParaRPr>
              </a:p>
            </p:txBody>
          </p:sp>
          <p:sp>
            <p:nvSpPr>
              <p:cNvPr id="22" name="Google Shape;790;p44">
                <a:extLst>
                  <a:ext uri="{FF2B5EF4-FFF2-40B4-BE49-F238E27FC236}">
                    <a16:creationId xmlns:a16="http://schemas.microsoft.com/office/drawing/2014/main" id="{D502D245-4657-C5B0-37FF-7545E2ED60B6}"/>
                  </a:ext>
                </a:extLst>
              </p:cNvPr>
              <p:cNvSpPr/>
              <p:nvPr/>
            </p:nvSpPr>
            <p:spPr>
              <a:xfrm>
                <a:off x="1811025" y="3895752"/>
                <a:ext cx="587700" cy="58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300" dirty="0">
                  <a:solidFill>
                    <a:schemeClr val="accent1"/>
                  </a:solidFill>
                  <a:latin typeface="Share Tech Mono"/>
                  <a:ea typeface="Share Tech Mono"/>
                  <a:cs typeface="Share Tech Mono"/>
                  <a:sym typeface="Share Tech Mono"/>
                </a:endParaRPr>
              </a:p>
            </p:txBody>
          </p:sp>
        </p:grpSp>
      </p:grpSp>
      <p:sp>
        <p:nvSpPr>
          <p:cNvPr id="4" name="Subtitlu 3">
            <a:extLst>
              <a:ext uri="{FF2B5EF4-FFF2-40B4-BE49-F238E27FC236}">
                <a16:creationId xmlns:a16="http://schemas.microsoft.com/office/drawing/2014/main" id="{0CF9DDBF-228F-8469-77CE-06AD850E1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9978" y="2052229"/>
            <a:ext cx="3767428" cy="1788223"/>
          </a:xfrm>
        </p:spPr>
        <p:txBody>
          <a:bodyPr/>
          <a:lstStyle/>
          <a:p>
            <a:r>
              <a:rPr lang="pt-BR" sz="2000" dirty="0"/>
              <a:t>Automatizarea procesului</a:t>
            </a:r>
            <a:endParaRPr lang="ro-RO" sz="2000" dirty="0"/>
          </a:p>
          <a:p>
            <a:r>
              <a:rPr lang="pt-BR" sz="2000" dirty="0"/>
              <a:t>de gestionare a planurilor</a:t>
            </a:r>
            <a:endParaRPr lang="ro-RO" sz="2000" dirty="0"/>
          </a:p>
          <a:p>
            <a:r>
              <a:rPr lang="pt-BR" sz="2000" dirty="0"/>
              <a:t>de învățământ</a:t>
            </a:r>
            <a:endParaRPr lang="ro-RO" sz="2000" dirty="0"/>
          </a:p>
        </p:txBody>
      </p:sp>
      <p:grpSp>
        <p:nvGrpSpPr>
          <p:cNvPr id="105" name="Google Shape;774;p44">
            <a:extLst>
              <a:ext uri="{FF2B5EF4-FFF2-40B4-BE49-F238E27FC236}">
                <a16:creationId xmlns:a16="http://schemas.microsoft.com/office/drawing/2014/main" id="{8583F44D-C089-F1C1-E4E2-EF108417D357}"/>
              </a:ext>
            </a:extLst>
          </p:cNvPr>
          <p:cNvGrpSpPr/>
          <p:nvPr/>
        </p:nvGrpSpPr>
        <p:grpSpPr>
          <a:xfrm>
            <a:off x="5902249" y="1547748"/>
            <a:ext cx="3767448" cy="2292732"/>
            <a:chOff x="480275" y="2522775"/>
            <a:chExt cx="2204435" cy="1689001"/>
          </a:xfrm>
        </p:grpSpPr>
        <p:grpSp>
          <p:nvGrpSpPr>
            <p:cNvPr id="106" name="Google Shape;775;p44">
              <a:extLst>
                <a:ext uri="{FF2B5EF4-FFF2-40B4-BE49-F238E27FC236}">
                  <a16:creationId xmlns:a16="http://schemas.microsoft.com/office/drawing/2014/main" id="{AF1A6A99-078B-F7CA-8750-BC3154F6DE2E}"/>
                </a:ext>
              </a:extLst>
            </p:cNvPr>
            <p:cNvGrpSpPr/>
            <p:nvPr/>
          </p:nvGrpSpPr>
          <p:grpSpPr>
            <a:xfrm>
              <a:off x="480275" y="2522775"/>
              <a:ext cx="2204435" cy="1689001"/>
              <a:chOff x="492250" y="2259025"/>
              <a:chExt cx="2204435" cy="1689001"/>
            </a:xfrm>
          </p:grpSpPr>
          <p:grpSp>
            <p:nvGrpSpPr>
              <p:cNvPr id="112" name="Google Shape;776;p44">
                <a:extLst>
                  <a:ext uri="{FF2B5EF4-FFF2-40B4-BE49-F238E27FC236}">
                    <a16:creationId xmlns:a16="http://schemas.microsoft.com/office/drawing/2014/main" id="{0267A920-643E-BC18-91E2-4243F96BD34C}"/>
                  </a:ext>
                </a:extLst>
              </p:cNvPr>
              <p:cNvGrpSpPr/>
              <p:nvPr/>
            </p:nvGrpSpPr>
            <p:grpSpPr>
              <a:xfrm>
                <a:off x="492250" y="2259050"/>
                <a:ext cx="2204435" cy="1688955"/>
                <a:chOff x="5416998" y="537468"/>
                <a:chExt cx="3011112" cy="2307000"/>
              </a:xfrm>
            </p:grpSpPr>
            <p:sp>
              <p:nvSpPr>
                <p:cNvPr id="114" name="Google Shape;777;p44">
                  <a:extLst>
                    <a:ext uri="{FF2B5EF4-FFF2-40B4-BE49-F238E27FC236}">
                      <a16:creationId xmlns:a16="http://schemas.microsoft.com/office/drawing/2014/main" id="{91AC0A9F-36E4-09EE-D51A-1820BE214ADA}"/>
                    </a:ext>
                  </a:extLst>
                </p:cNvPr>
                <p:cNvSpPr/>
                <p:nvPr/>
              </p:nvSpPr>
              <p:spPr>
                <a:xfrm>
                  <a:off x="5416998" y="537468"/>
                  <a:ext cx="3011100" cy="23070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15" name="Google Shape;778;p44">
                  <a:extLst>
                    <a:ext uri="{FF2B5EF4-FFF2-40B4-BE49-F238E27FC236}">
                      <a16:creationId xmlns:a16="http://schemas.microsoft.com/office/drawing/2014/main" id="{636F763E-A233-1DD8-0A1A-3A01BF51E70D}"/>
                    </a:ext>
                  </a:extLst>
                </p:cNvPr>
                <p:cNvSpPr/>
                <p:nvPr/>
              </p:nvSpPr>
              <p:spPr>
                <a:xfrm>
                  <a:off x="5417010" y="537469"/>
                  <a:ext cx="3011100" cy="5076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grpSp>
              <p:nvGrpSpPr>
                <p:cNvPr id="116" name="Google Shape;779;p44">
                  <a:extLst>
                    <a:ext uri="{FF2B5EF4-FFF2-40B4-BE49-F238E27FC236}">
                      <a16:creationId xmlns:a16="http://schemas.microsoft.com/office/drawing/2014/main" id="{1EC04524-CC2F-BEF4-6D59-BC0466113923}"/>
                    </a:ext>
                  </a:extLst>
                </p:cNvPr>
                <p:cNvGrpSpPr/>
                <p:nvPr/>
              </p:nvGrpSpPr>
              <p:grpSpPr>
                <a:xfrm>
                  <a:off x="7338381" y="690654"/>
                  <a:ext cx="884791" cy="153801"/>
                  <a:chOff x="7087900" y="662250"/>
                  <a:chExt cx="1211711" cy="210600"/>
                </a:xfrm>
              </p:grpSpPr>
              <p:grpSp>
                <p:nvGrpSpPr>
                  <p:cNvPr id="117" name="Google Shape;780;p44">
                    <a:extLst>
                      <a:ext uri="{FF2B5EF4-FFF2-40B4-BE49-F238E27FC236}">
                        <a16:creationId xmlns:a16="http://schemas.microsoft.com/office/drawing/2014/main" id="{947BBE20-0957-6D40-AFC1-AC761DC67B83}"/>
                      </a:ext>
                    </a:extLst>
                  </p:cNvPr>
                  <p:cNvGrpSpPr/>
                  <p:nvPr/>
                </p:nvGrpSpPr>
                <p:grpSpPr>
                  <a:xfrm>
                    <a:off x="8089070" y="662280"/>
                    <a:ext cx="210541" cy="210541"/>
                    <a:chOff x="8737850" y="715475"/>
                    <a:chExt cx="457200" cy="457200"/>
                  </a:xfrm>
                </p:grpSpPr>
                <p:cxnSp>
                  <p:nvCxnSpPr>
                    <p:cNvPr id="120" name="Google Shape;781;p44">
                      <a:extLst>
                        <a:ext uri="{FF2B5EF4-FFF2-40B4-BE49-F238E27FC236}">
                          <a16:creationId xmlns:a16="http://schemas.microsoft.com/office/drawing/2014/main" id="{29D2382F-CEBE-C49A-BCEE-E51B3CDC05B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737850" y="715475"/>
                      <a:ext cx="457200" cy="4572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121" name="Google Shape;782;p44">
                      <a:extLst>
                        <a:ext uri="{FF2B5EF4-FFF2-40B4-BE49-F238E27FC236}">
                          <a16:creationId xmlns:a16="http://schemas.microsoft.com/office/drawing/2014/main" id="{3DA602D7-9817-EF14-07C1-ECC9B4FCFD73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8737850" y="715475"/>
                      <a:ext cx="457200" cy="4572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  <p:cxnSp>
                <p:nvCxnSpPr>
                  <p:cNvPr id="118" name="Google Shape;783;p44">
                    <a:extLst>
                      <a:ext uri="{FF2B5EF4-FFF2-40B4-BE49-F238E27FC236}">
                        <a16:creationId xmlns:a16="http://schemas.microsoft.com/office/drawing/2014/main" id="{0F4D175A-A2D7-357A-BD7B-D6A1F621A68E}"/>
                      </a:ext>
                    </a:extLst>
                  </p:cNvPr>
                  <p:cNvCxnSpPr/>
                  <p:nvPr/>
                </p:nvCxnSpPr>
                <p:spPr>
                  <a:xfrm>
                    <a:off x="7087900" y="767550"/>
                    <a:ext cx="2988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119" name="Google Shape;784;p44">
                    <a:extLst>
                      <a:ext uri="{FF2B5EF4-FFF2-40B4-BE49-F238E27FC236}">
                        <a16:creationId xmlns:a16="http://schemas.microsoft.com/office/drawing/2014/main" id="{692338BB-CE5C-308D-F81D-D9F174083879}"/>
                      </a:ext>
                    </a:extLst>
                  </p:cNvPr>
                  <p:cNvSpPr/>
                  <p:nvPr/>
                </p:nvSpPr>
                <p:spPr>
                  <a:xfrm>
                    <a:off x="7632585" y="662250"/>
                    <a:ext cx="210600" cy="2106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Open Sans"/>
                      <a:ea typeface="Open Sans"/>
                      <a:cs typeface="Open Sans"/>
                      <a:sym typeface="Open Sans"/>
                    </a:endParaRPr>
                  </a:p>
                </p:txBody>
              </p:sp>
            </p:grpSp>
          </p:grpSp>
          <p:pic>
            <p:nvPicPr>
              <p:cNvPr id="113" name="Google Shape;785;p44">
                <a:extLst>
                  <a:ext uri="{FF2B5EF4-FFF2-40B4-BE49-F238E27FC236}">
                    <a16:creationId xmlns:a16="http://schemas.microsoft.com/office/drawing/2014/main" id="{E643581C-B5DC-7148-19EF-9D9AE3A0E5D8}"/>
                  </a:ext>
                </a:extLst>
              </p:cNvPr>
              <p:cNvPicPr preferRelativeResize="0"/>
              <p:nvPr/>
            </p:nvPicPr>
            <p:blipFill rotWithShape="1">
              <a:blip r:embed="rId2">
                <a:alphaModFix/>
              </a:blip>
              <a:srcRect t="67162" r="75892"/>
              <a:stretch/>
            </p:blipFill>
            <p:spPr>
              <a:xfrm>
                <a:off x="492250" y="2259025"/>
                <a:ext cx="2204424" cy="168900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7" name="Google Shape;786;p44">
              <a:extLst>
                <a:ext uri="{FF2B5EF4-FFF2-40B4-BE49-F238E27FC236}">
                  <a16:creationId xmlns:a16="http://schemas.microsoft.com/office/drawing/2014/main" id="{088580A3-0711-24FF-D4C8-7D1DC82F1A4B}"/>
                </a:ext>
              </a:extLst>
            </p:cNvPr>
            <p:cNvGrpSpPr/>
            <p:nvPr/>
          </p:nvGrpSpPr>
          <p:grpSpPr>
            <a:xfrm>
              <a:off x="572100" y="3295360"/>
              <a:ext cx="2020775" cy="460228"/>
              <a:chOff x="377950" y="3895752"/>
              <a:chExt cx="2020775" cy="587700"/>
            </a:xfrm>
          </p:grpSpPr>
          <p:sp>
            <p:nvSpPr>
              <p:cNvPr id="108" name="Google Shape;787;p44">
                <a:extLst>
                  <a:ext uri="{FF2B5EF4-FFF2-40B4-BE49-F238E27FC236}">
                    <a16:creationId xmlns:a16="http://schemas.microsoft.com/office/drawing/2014/main" id="{EF1A7285-0942-140F-D70D-14298C90B7A5}"/>
                  </a:ext>
                </a:extLst>
              </p:cNvPr>
              <p:cNvSpPr/>
              <p:nvPr/>
            </p:nvSpPr>
            <p:spPr>
              <a:xfrm>
                <a:off x="377950" y="3895752"/>
                <a:ext cx="642900" cy="58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300" dirty="0">
                  <a:solidFill>
                    <a:schemeClr val="dk2"/>
                  </a:solidFill>
                  <a:latin typeface="Share Tech Mono"/>
                  <a:ea typeface="Share Tech Mono"/>
                  <a:cs typeface="Share Tech Mono"/>
                  <a:sym typeface="Share Tech Mono"/>
                </a:endParaRPr>
              </a:p>
            </p:txBody>
          </p:sp>
          <p:sp>
            <p:nvSpPr>
              <p:cNvPr id="109" name="Google Shape;788;p44">
                <a:extLst>
                  <a:ext uri="{FF2B5EF4-FFF2-40B4-BE49-F238E27FC236}">
                    <a16:creationId xmlns:a16="http://schemas.microsoft.com/office/drawing/2014/main" id="{1CDADCD4-F1B3-DF53-C6D1-401A37A3A0A7}"/>
                  </a:ext>
                </a:extLst>
              </p:cNvPr>
              <p:cNvSpPr/>
              <p:nvPr/>
            </p:nvSpPr>
            <p:spPr>
              <a:xfrm>
                <a:off x="892442" y="3895752"/>
                <a:ext cx="587700" cy="58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300" dirty="0">
                  <a:solidFill>
                    <a:schemeClr val="lt2"/>
                  </a:solidFill>
                  <a:latin typeface="Share Tech Mono"/>
                  <a:ea typeface="Share Tech Mono"/>
                  <a:cs typeface="Share Tech Mono"/>
                  <a:sym typeface="Share Tech Mono"/>
                </a:endParaRPr>
              </a:p>
            </p:txBody>
          </p:sp>
          <p:sp>
            <p:nvSpPr>
              <p:cNvPr id="110" name="Google Shape;789;p44">
                <a:extLst>
                  <a:ext uri="{FF2B5EF4-FFF2-40B4-BE49-F238E27FC236}">
                    <a16:creationId xmlns:a16="http://schemas.microsoft.com/office/drawing/2014/main" id="{74FB9FAB-9DE4-46F8-7431-17B8D91B63D2}"/>
                  </a:ext>
                </a:extLst>
              </p:cNvPr>
              <p:cNvSpPr/>
              <p:nvPr/>
            </p:nvSpPr>
            <p:spPr>
              <a:xfrm>
                <a:off x="1351733" y="3895752"/>
                <a:ext cx="587700" cy="58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300" dirty="0">
                  <a:solidFill>
                    <a:schemeClr val="dk1"/>
                  </a:solidFill>
                  <a:latin typeface="Share Tech Mono"/>
                  <a:ea typeface="Share Tech Mono"/>
                  <a:cs typeface="Share Tech Mono"/>
                  <a:sym typeface="Share Tech Mono"/>
                </a:endParaRPr>
              </a:p>
            </p:txBody>
          </p:sp>
          <p:sp>
            <p:nvSpPr>
              <p:cNvPr id="111" name="Google Shape;790;p44">
                <a:extLst>
                  <a:ext uri="{FF2B5EF4-FFF2-40B4-BE49-F238E27FC236}">
                    <a16:creationId xmlns:a16="http://schemas.microsoft.com/office/drawing/2014/main" id="{6D8CF259-AB12-A09B-AECA-C77CB65F0629}"/>
                  </a:ext>
                </a:extLst>
              </p:cNvPr>
              <p:cNvSpPr/>
              <p:nvPr/>
            </p:nvSpPr>
            <p:spPr>
              <a:xfrm>
                <a:off x="1811025" y="3895752"/>
                <a:ext cx="587700" cy="58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300" dirty="0">
                  <a:solidFill>
                    <a:schemeClr val="accent1"/>
                  </a:solidFill>
                  <a:latin typeface="Share Tech Mono"/>
                  <a:ea typeface="Share Tech Mono"/>
                  <a:cs typeface="Share Tech Mono"/>
                  <a:sym typeface="Share Tech Mono"/>
                </a:endParaRPr>
              </a:p>
            </p:txBody>
          </p:sp>
        </p:grpSp>
      </p:grpSp>
      <p:sp>
        <p:nvSpPr>
          <p:cNvPr id="122" name="Subtitlu 3">
            <a:extLst>
              <a:ext uri="{FF2B5EF4-FFF2-40B4-BE49-F238E27FC236}">
                <a16:creationId xmlns:a16="http://schemas.microsoft.com/office/drawing/2014/main" id="{5BA8840D-8A6C-E53B-FD6B-296CA9D1DA89}"/>
              </a:ext>
            </a:extLst>
          </p:cNvPr>
          <p:cNvSpPr txBox="1">
            <a:spLocks/>
          </p:cNvSpPr>
          <p:nvPr/>
        </p:nvSpPr>
        <p:spPr>
          <a:xfrm>
            <a:off x="5902227" y="2052229"/>
            <a:ext cx="3767428" cy="178822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hare Tech Mono"/>
              <a:buNone/>
              <a:defRPr sz="1200" b="0" i="0" u="none" strike="noStrike" cap="none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marL="914400" marR="0" lvl="1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hare Tech Mono"/>
              <a:buNone/>
              <a:defRPr sz="1200" b="0" i="0" u="none" strike="noStrike" cap="none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marL="1371600" marR="0" lvl="2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hare Tech Mono"/>
              <a:buNone/>
              <a:defRPr sz="1200" b="0" i="0" u="none" strike="noStrike" cap="none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marL="1828800" marR="0" lvl="3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hare Tech Mono"/>
              <a:buNone/>
              <a:defRPr sz="1200" b="0" i="0" u="none" strike="noStrike" cap="none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marL="2286000" marR="0" lvl="4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hare Tech Mono"/>
              <a:buNone/>
              <a:defRPr sz="1200" b="0" i="0" u="none" strike="noStrike" cap="none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marL="2743200" marR="0" lvl="5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hare Tech Mono"/>
              <a:buNone/>
              <a:defRPr sz="1200" b="0" i="0" u="none" strike="noStrike" cap="none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marL="3200400" marR="0" lvl="6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hare Tech Mono"/>
              <a:buNone/>
              <a:defRPr sz="1200" b="0" i="0" u="none" strike="noStrike" cap="none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marL="3657600" marR="0" lvl="7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hare Tech Mono"/>
              <a:buNone/>
              <a:defRPr sz="1200" b="0" i="0" u="none" strike="noStrike" cap="none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marL="4114800" marR="0" lvl="8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hare Tech Mono"/>
              <a:buNone/>
              <a:defRPr sz="1200" b="0" i="0" u="none" strike="noStrike" cap="none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>
            <a:r>
              <a:rPr lang="it-IT" sz="2000" dirty="0"/>
              <a:t>Dezvoltarea unei platforme</a:t>
            </a:r>
            <a:endParaRPr lang="ro-RO" sz="2000" dirty="0"/>
          </a:p>
          <a:p>
            <a:r>
              <a:rPr lang="it-IT" sz="2000" dirty="0"/>
              <a:t>intuitive pentru administratori,</a:t>
            </a:r>
            <a:endParaRPr lang="ro-RO" sz="2000" dirty="0"/>
          </a:p>
          <a:p>
            <a:r>
              <a:rPr lang="it-IT" sz="2000" dirty="0"/>
              <a:t>cadre didactice și studenți</a:t>
            </a:r>
            <a:endParaRPr lang="ro-RO" sz="1000" dirty="0"/>
          </a:p>
        </p:txBody>
      </p:sp>
      <p:grpSp>
        <p:nvGrpSpPr>
          <p:cNvPr id="123" name="Google Shape;774;p44">
            <a:extLst>
              <a:ext uri="{FF2B5EF4-FFF2-40B4-BE49-F238E27FC236}">
                <a16:creationId xmlns:a16="http://schemas.microsoft.com/office/drawing/2014/main" id="{2569EC56-7999-C7B0-EB87-4578A1362F0C}"/>
              </a:ext>
            </a:extLst>
          </p:cNvPr>
          <p:cNvGrpSpPr/>
          <p:nvPr/>
        </p:nvGrpSpPr>
        <p:grpSpPr>
          <a:xfrm>
            <a:off x="2686775" y="4069108"/>
            <a:ext cx="3767448" cy="2292732"/>
            <a:chOff x="480275" y="2522775"/>
            <a:chExt cx="2204435" cy="1689001"/>
          </a:xfrm>
        </p:grpSpPr>
        <p:grpSp>
          <p:nvGrpSpPr>
            <p:cNvPr id="124" name="Google Shape;775;p44">
              <a:extLst>
                <a:ext uri="{FF2B5EF4-FFF2-40B4-BE49-F238E27FC236}">
                  <a16:creationId xmlns:a16="http://schemas.microsoft.com/office/drawing/2014/main" id="{59EB2BEB-BB33-E97C-2D1E-F8BECB596C74}"/>
                </a:ext>
              </a:extLst>
            </p:cNvPr>
            <p:cNvGrpSpPr/>
            <p:nvPr/>
          </p:nvGrpSpPr>
          <p:grpSpPr>
            <a:xfrm>
              <a:off x="480275" y="2522775"/>
              <a:ext cx="2204435" cy="1689001"/>
              <a:chOff x="492250" y="2259025"/>
              <a:chExt cx="2204435" cy="1689001"/>
            </a:xfrm>
          </p:grpSpPr>
          <p:grpSp>
            <p:nvGrpSpPr>
              <p:cNvPr id="130" name="Google Shape;776;p44">
                <a:extLst>
                  <a:ext uri="{FF2B5EF4-FFF2-40B4-BE49-F238E27FC236}">
                    <a16:creationId xmlns:a16="http://schemas.microsoft.com/office/drawing/2014/main" id="{C5930B60-467C-B901-35A0-29EEF1304E49}"/>
                  </a:ext>
                </a:extLst>
              </p:cNvPr>
              <p:cNvGrpSpPr/>
              <p:nvPr/>
            </p:nvGrpSpPr>
            <p:grpSpPr>
              <a:xfrm>
                <a:off x="492250" y="2259050"/>
                <a:ext cx="2204435" cy="1688955"/>
                <a:chOff x="5416998" y="537468"/>
                <a:chExt cx="3011112" cy="2307000"/>
              </a:xfrm>
            </p:grpSpPr>
            <p:sp>
              <p:nvSpPr>
                <p:cNvPr id="132" name="Google Shape;777;p44">
                  <a:extLst>
                    <a:ext uri="{FF2B5EF4-FFF2-40B4-BE49-F238E27FC236}">
                      <a16:creationId xmlns:a16="http://schemas.microsoft.com/office/drawing/2014/main" id="{2A6364C0-268B-DBB9-B66C-30B3433A82F0}"/>
                    </a:ext>
                  </a:extLst>
                </p:cNvPr>
                <p:cNvSpPr/>
                <p:nvPr/>
              </p:nvSpPr>
              <p:spPr>
                <a:xfrm>
                  <a:off x="5416998" y="537468"/>
                  <a:ext cx="3011100" cy="23070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33" name="Google Shape;778;p44">
                  <a:extLst>
                    <a:ext uri="{FF2B5EF4-FFF2-40B4-BE49-F238E27FC236}">
                      <a16:creationId xmlns:a16="http://schemas.microsoft.com/office/drawing/2014/main" id="{CE5B4DD4-0DFA-BF2D-81B8-760026297D21}"/>
                    </a:ext>
                  </a:extLst>
                </p:cNvPr>
                <p:cNvSpPr/>
                <p:nvPr/>
              </p:nvSpPr>
              <p:spPr>
                <a:xfrm>
                  <a:off x="5417010" y="537469"/>
                  <a:ext cx="3011100" cy="5076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grpSp>
              <p:nvGrpSpPr>
                <p:cNvPr id="134" name="Google Shape;779;p44">
                  <a:extLst>
                    <a:ext uri="{FF2B5EF4-FFF2-40B4-BE49-F238E27FC236}">
                      <a16:creationId xmlns:a16="http://schemas.microsoft.com/office/drawing/2014/main" id="{CB61433E-8CCB-1FFC-1550-054CDA929534}"/>
                    </a:ext>
                  </a:extLst>
                </p:cNvPr>
                <p:cNvGrpSpPr/>
                <p:nvPr/>
              </p:nvGrpSpPr>
              <p:grpSpPr>
                <a:xfrm>
                  <a:off x="7338381" y="690654"/>
                  <a:ext cx="884791" cy="153801"/>
                  <a:chOff x="7087900" y="662250"/>
                  <a:chExt cx="1211711" cy="210600"/>
                </a:xfrm>
              </p:grpSpPr>
              <p:grpSp>
                <p:nvGrpSpPr>
                  <p:cNvPr id="135" name="Google Shape;780;p44">
                    <a:extLst>
                      <a:ext uri="{FF2B5EF4-FFF2-40B4-BE49-F238E27FC236}">
                        <a16:creationId xmlns:a16="http://schemas.microsoft.com/office/drawing/2014/main" id="{DE431F03-1A3B-04F6-8C3F-4C0BE680ABA1}"/>
                      </a:ext>
                    </a:extLst>
                  </p:cNvPr>
                  <p:cNvGrpSpPr/>
                  <p:nvPr/>
                </p:nvGrpSpPr>
                <p:grpSpPr>
                  <a:xfrm>
                    <a:off x="8089070" y="662280"/>
                    <a:ext cx="210541" cy="210541"/>
                    <a:chOff x="8737850" y="715475"/>
                    <a:chExt cx="457200" cy="457200"/>
                  </a:xfrm>
                </p:grpSpPr>
                <p:cxnSp>
                  <p:nvCxnSpPr>
                    <p:cNvPr id="138" name="Google Shape;781;p44">
                      <a:extLst>
                        <a:ext uri="{FF2B5EF4-FFF2-40B4-BE49-F238E27FC236}">
                          <a16:creationId xmlns:a16="http://schemas.microsoft.com/office/drawing/2014/main" id="{C85621A0-2058-6326-D834-DC735300B73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737850" y="715475"/>
                      <a:ext cx="457200" cy="4572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139" name="Google Shape;782;p44">
                      <a:extLst>
                        <a:ext uri="{FF2B5EF4-FFF2-40B4-BE49-F238E27FC236}">
                          <a16:creationId xmlns:a16="http://schemas.microsoft.com/office/drawing/2014/main" id="{9BEC328F-4A27-E173-9F5A-C40FCDAEA8D8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8737850" y="715475"/>
                      <a:ext cx="457200" cy="4572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  <p:cxnSp>
                <p:nvCxnSpPr>
                  <p:cNvPr id="136" name="Google Shape;783;p44">
                    <a:extLst>
                      <a:ext uri="{FF2B5EF4-FFF2-40B4-BE49-F238E27FC236}">
                        <a16:creationId xmlns:a16="http://schemas.microsoft.com/office/drawing/2014/main" id="{CC5A3343-09FF-EACB-1BD6-8489145F39CA}"/>
                      </a:ext>
                    </a:extLst>
                  </p:cNvPr>
                  <p:cNvCxnSpPr/>
                  <p:nvPr/>
                </p:nvCxnSpPr>
                <p:spPr>
                  <a:xfrm>
                    <a:off x="7087900" y="767550"/>
                    <a:ext cx="2988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137" name="Google Shape;784;p44">
                    <a:extLst>
                      <a:ext uri="{FF2B5EF4-FFF2-40B4-BE49-F238E27FC236}">
                        <a16:creationId xmlns:a16="http://schemas.microsoft.com/office/drawing/2014/main" id="{E61DF6B6-C722-2AFC-794A-FD921A227DEC}"/>
                      </a:ext>
                    </a:extLst>
                  </p:cNvPr>
                  <p:cNvSpPr/>
                  <p:nvPr/>
                </p:nvSpPr>
                <p:spPr>
                  <a:xfrm>
                    <a:off x="7632585" y="662250"/>
                    <a:ext cx="210600" cy="2106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Open Sans"/>
                      <a:ea typeface="Open Sans"/>
                      <a:cs typeface="Open Sans"/>
                      <a:sym typeface="Open Sans"/>
                    </a:endParaRPr>
                  </a:p>
                </p:txBody>
              </p:sp>
            </p:grpSp>
          </p:grpSp>
          <p:pic>
            <p:nvPicPr>
              <p:cNvPr id="131" name="Google Shape;785;p44">
                <a:extLst>
                  <a:ext uri="{FF2B5EF4-FFF2-40B4-BE49-F238E27FC236}">
                    <a16:creationId xmlns:a16="http://schemas.microsoft.com/office/drawing/2014/main" id="{476FC4E2-547E-D48B-2721-A87D48FAA737}"/>
                  </a:ext>
                </a:extLst>
              </p:cNvPr>
              <p:cNvPicPr preferRelativeResize="0"/>
              <p:nvPr/>
            </p:nvPicPr>
            <p:blipFill rotWithShape="1">
              <a:blip r:embed="rId2">
                <a:alphaModFix/>
              </a:blip>
              <a:srcRect t="67162" r="75892"/>
              <a:stretch/>
            </p:blipFill>
            <p:spPr>
              <a:xfrm>
                <a:off x="492250" y="2259025"/>
                <a:ext cx="2204424" cy="168900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5" name="Google Shape;786;p44">
              <a:extLst>
                <a:ext uri="{FF2B5EF4-FFF2-40B4-BE49-F238E27FC236}">
                  <a16:creationId xmlns:a16="http://schemas.microsoft.com/office/drawing/2014/main" id="{EA13F712-B988-9DFA-2F76-A84B89F982C7}"/>
                </a:ext>
              </a:extLst>
            </p:cNvPr>
            <p:cNvGrpSpPr/>
            <p:nvPr/>
          </p:nvGrpSpPr>
          <p:grpSpPr>
            <a:xfrm>
              <a:off x="572100" y="3295360"/>
              <a:ext cx="2020775" cy="460228"/>
              <a:chOff x="377950" y="3895752"/>
              <a:chExt cx="2020775" cy="587700"/>
            </a:xfrm>
          </p:grpSpPr>
          <p:sp>
            <p:nvSpPr>
              <p:cNvPr id="126" name="Google Shape;787;p44">
                <a:extLst>
                  <a:ext uri="{FF2B5EF4-FFF2-40B4-BE49-F238E27FC236}">
                    <a16:creationId xmlns:a16="http://schemas.microsoft.com/office/drawing/2014/main" id="{F1CE873A-05D5-9BF0-1EE9-B86C7ABC06B8}"/>
                  </a:ext>
                </a:extLst>
              </p:cNvPr>
              <p:cNvSpPr/>
              <p:nvPr/>
            </p:nvSpPr>
            <p:spPr>
              <a:xfrm>
                <a:off x="377950" y="3895752"/>
                <a:ext cx="642900" cy="58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300" dirty="0">
                  <a:solidFill>
                    <a:schemeClr val="dk2"/>
                  </a:solidFill>
                  <a:latin typeface="Share Tech Mono"/>
                  <a:ea typeface="Share Tech Mono"/>
                  <a:cs typeface="Share Tech Mono"/>
                  <a:sym typeface="Share Tech Mono"/>
                </a:endParaRPr>
              </a:p>
            </p:txBody>
          </p:sp>
          <p:sp>
            <p:nvSpPr>
              <p:cNvPr id="127" name="Google Shape;788;p44">
                <a:extLst>
                  <a:ext uri="{FF2B5EF4-FFF2-40B4-BE49-F238E27FC236}">
                    <a16:creationId xmlns:a16="http://schemas.microsoft.com/office/drawing/2014/main" id="{DEE29D8C-633E-DF6B-4D12-AA53B1BEDCB3}"/>
                  </a:ext>
                </a:extLst>
              </p:cNvPr>
              <p:cNvSpPr/>
              <p:nvPr/>
            </p:nvSpPr>
            <p:spPr>
              <a:xfrm>
                <a:off x="892442" y="3895752"/>
                <a:ext cx="587700" cy="58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300" dirty="0">
                  <a:solidFill>
                    <a:schemeClr val="lt2"/>
                  </a:solidFill>
                  <a:latin typeface="Share Tech Mono"/>
                  <a:ea typeface="Share Tech Mono"/>
                  <a:cs typeface="Share Tech Mono"/>
                  <a:sym typeface="Share Tech Mono"/>
                </a:endParaRPr>
              </a:p>
            </p:txBody>
          </p:sp>
          <p:sp>
            <p:nvSpPr>
              <p:cNvPr id="128" name="Google Shape;789;p44">
                <a:extLst>
                  <a:ext uri="{FF2B5EF4-FFF2-40B4-BE49-F238E27FC236}">
                    <a16:creationId xmlns:a16="http://schemas.microsoft.com/office/drawing/2014/main" id="{5CC13639-2517-F54F-7CF6-1EDFED659A7A}"/>
                  </a:ext>
                </a:extLst>
              </p:cNvPr>
              <p:cNvSpPr/>
              <p:nvPr/>
            </p:nvSpPr>
            <p:spPr>
              <a:xfrm>
                <a:off x="1351733" y="3895752"/>
                <a:ext cx="587700" cy="58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300" dirty="0">
                  <a:solidFill>
                    <a:schemeClr val="dk1"/>
                  </a:solidFill>
                  <a:latin typeface="Share Tech Mono"/>
                  <a:ea typeface="Share Tech Mono"/>
                  <a:cs typeface="Share Tech Mono"/>
                  <a:sym typeface="Share Tech Mono"/>
                </a:endParaRPr>
              </a:p>
            </p:txBody>
          </p:sp>
          <p:sp>
            <p:nvSpPr>
              <p:cNvPr id="129" name="Google Shape;790;p44">
                <a:extLst>
                  <a:ext uri="{FF2B5EF4-FFF2-40B4-BE49-F238E27FC236}">
                    <a16:creationId xmlns:a16="http://schemas.microsoft.com/office/drawing/2014/main" id="{EF641C4B-7C34-F365-72D3-345260EE23AD}"/>
                  </a:ext>
                </a:extLst>
              </p:cNvPr>
              <p:cNvSpPr/>
              <p:nvPr/>
            </p:nvSpPr>
            <p:spPr>
              <a:xfrm>
                <a:off x="1811025" y="3895752"/>
                <a:ext cx="587700" cy="58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300" dirty="0">
                  <a:solidFill>
                    <a:schemeClr val="accent1"/>
                  </a:solidFill>
                  <a:latin typeface="Share Tech Mono"/>
                  <a:ea typeface="Share Tech Mono"/>
                  <a:cs typeface="Share Tech Mono"/>
                  <a:sym typeface="Share Tech Mono"/>
                </a:endParaRPr>
              </a:p>
            </p:txBody>
          </p:sp>
        </p:grpSp>
      </p:grpSp>
      <p:sp>
        <p:nvSpPr>
          <p:cNvPr id="140" name="Subtitlu 3">
            <a:extLst>
              <a:ext uri="{FF2B5EF4-FFF2-40B4-BE49-F238E27FC236}">
                <a16:creationId xmlns:a16="http://schemas.microsoft.com/office/drawing/2014/main" id="{3BAB30C0-1F56-C6F6-14D6-F3F9F76BD921}"/>
              </a:ext>
            </a:extLst>
          </p:cNvPr>
          <p:cNvSpPr txBox="1">
            <a:spLocks/>
          </p:cNvSpPr>
          <p:nvPr/>
        </p:nvSpPr>
        <p:spPr>
          <a:xfrm>
            <a:off x="2686753" y="4573589"/>
            <a:ext cx="3767428" cy="178822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hare Tech Mono"/>
              <a:buNone/>
              <a:defRPr sz="1200" b="0" i="0" u="none" strike="noStrike" cap="none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marL="914400" marR="0" lvl="1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hare Tech Mono"/>
              <a:buNone/>
              <a:defRPr sz="1200" b="0" i="0" u="none" strike="noStrike" cap="none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marL="1371600" marR="0" lvl="2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hare Tech Mono"/>
              <a:buNone/>
              <a:defRPr sz="1200" b="0" i="0" u="none" strike="noStrike" cap="none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marL="1828800" marR="0" lvl="3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hare Tech Mono"/>
              <a:buNone/>
              <a:defRPr sz="1200" b="0" i="0" u="none" strike="noStrike" cap="none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marL="2286000" marR="0" lvl="4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hare Tech Mono"/>
              <a:buNone/>
              <a:defRPr sz="1200" b="0" i="0" u="none" strike="noStrike" cap="none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marL="2743200" marR="0" lvl="5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hare Tech Mono"/>
              <a:buNone/>
              <a:defRPr sz="1200" b="0" i="0" u="none" strike="noStrike" cap="none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marL="3200400" marR="0" lvl="6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hare Tech Mono"/>
              <a:buNone/>
              <a:defRPr sz="1200" b="0" i="0" u="none" strike="noStrike" cap="none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marL="3657600" marR="0" lvl="7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hare Tech Mono"/>
              <a:buNone/>
              <a:defRPr sz="1200" b="0" i="0" u="none" strike="noStrike" cap="none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marL="4114800" marR="0" lvl="8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hare Tech Mono"/>
              <a:buNone/>
              <a:defRPr sz="1200" b="0" i="0" u="none" strike="noStrike" cap="none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>
            <a:r>
              <a:rPr lang="it-IT" sz="2000" dirty="0"/>
              <a:t>Oferirea unei interfețe intuitive</a:t>
            </a:r>
            <a:endParaRPr lang="ro-RO" sz="2000" dirty="0"/>
          </a:p>
          <a:p>
            <a:r>
              <a:rPr lang="ro-RO" sz="2000" dirty="0"/>
              <a:t>p</a:t>
            </a:r>
            <a:r>
              <a:rPr lang="it-IT" sz="2000" dirty="0"/>
              <a:t>entru</a:t>
            </a:r>
            <a:r>
              <a:rPr lang="ro-RO" sz="2000" dirty="0"/>
              <a:t> </a:t>
            </a:r>
            <a:r>
              <a:rPr lang="it-IT" sz="2000" dirty="0"/>
              <a:t>profesori și studenți</a:t>
            </a:r>
            <a:endParaRPr lang="ro-RO" sz="1000" dirty="0"/>
          </a:p>
        </p:txBody>
      </p:sp>
      <p:grpSp>
        <p:nvGrpSpPr>
          <p:cNvPr id="159" name="Google Shape;774;p44">
            <a:extLst>
              <a:ext uri="{FF2B5EF4-FFF2-40B4-BE49-F238E27FC236}">
                <a16:creationId xmlns:a16="http://schemas.microsoft.com/office/drawing/2014/main" id="{D6E8A204-EFFA-97CC-4984-B75F5C45EED4}"/>
              </a:ext>
            </a:extLst>
          </p:cNvPr>
          <p:cNvGrpSpPr/>
          <p:nvPr/>
        </p:nvGrpSpPr>
        <p:grpSpPr>
          <a:xfrm>
            <a:off x="7529590" y="4069108"/>
            <a:ext cx="3767448" cy="2292732"/>
            <a:chOff x="480275" y="2522775"/>
            <a:chExt cx="2204435" cy="1689001"/>
          </a:xfrm>
        </p:grpSpPr>
        <p:grpSp>
          <p:nvGrpSpPr>
            <p:cNvPr id="160" name="Google Shape;775;p44">
              <a:extLst>
                <a:ext uri="{FF2B5EF4-FFF2-40B4-BE49-F238E27FC236}">
                  <a16:creationId xmlns:a16="http://schemas.microsoft.com/office/drawing/2014/main" id="{945263C9-20B5-A017-0D78-900EF6B1DB30}"/>
                </a:ext>
              </a:extLst>
            </p:cNvPr>
            <p:cNvGrpSpPr/>
            <p:nvPr/>
          </p:nvGrpSpPr>
          <p:grpSpPr>
            <a:xfrm>
              <a:off x="480275" y="2522775"/>
              <a:ext cx="2204435" cy="1689001"/>
              <a:chOff x="492250" y="2259025"/>
              <a:chExt cx="2204435" cy="1689001"/>
            </a:xfrm>
          </p:grpSpPr>
          <p:grpSp>
            <p:nvGrpSpPr>
              <p:cNvPr id="166" name="Google Shape;776;p44">
                <a:extLst>
                  <a:ext uri="{FF2B5EF4-FFF2-40B4-BE49-F238E27FC236}">
                    <a16:creationId xmlns:a16="http://schemas.microsoft.com/office/drawing/2014/main" id="{3CEBED25-E31C-D0CE-2828-A007441B04E3}"/>
                  </a:ext>
                </a:extLst>
              </p:cNvPr>
              <p:cNvGrpSpPr/>
              <p:nvPr/>
            </p:nvGrpSpPr>
            <p:grpSpPr>
              <a:xfrm>
                <a:off x="492250" y="2259050"/>
                <a:ext cx="2204435" cy="1688955"/>
                <a:chOff x="5416998" y="537468"/>
                <a:chExt cx="3011112" cy="2307000"/>
              </a:xfrm>
            </p:grpSpPr>
            <p:sp>
              <p:nvSpPr>
                <p:cNvPr id="168" name="Google Shape;777;p44">
                  <a:extLst>
                    <a:ext uri="{FF2B5EF4-FFF2-40B4-BE49-F238E27FC236}">
                      <a16:creationId xmlns:a16="http://schemas.microsoft.com/office/drawing/2014/main" id="{F336678A-980C-A617-5DF7-DE75213C0A21}"/>
                    </a:ext>
                  </a:extLst>
                </p:cNvPr>
                <p:cNvSpPr/>
                <p:nvPr/>
              </p:nvSpPr>
              <p:spPr>
                <a:xfrm>
                  <a:off x="5416998" y="537468"/>
                  <a:ext cx="3011100" cy="23070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69" name="Google Shape;778;p44">
                  <a:extLst>
                    <a:ext uri="{FF2B5EF4-FFF2-40B4-BE49-F238E27FC236}">
                      <a16:creationId xmlns:a16="http://schemas.microsoft.com/office/drawing/2014/main" id="{D39F2212-8706-B5EF-FC91-1193CB98F3FC}"/>
                    </a:ext>
                  </a:extLst>
                </p:cNvPr>
                <p:cNvSpPr/>
                <p:nvPr/>
              </p:nvSpPr>
              <p:spPr>
                <a:xfrm>
                  <a:off x="5417010" y="537469"/>
                  <a:ext cx="3011100" cy="5076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grpSp>
              <p:nvGrpSpPr>
                <p:cNvPr id="170" name="Google Shape;779;p44">
                  <a:extLst>
                    <a:ext uri="{FF2B5EF4-FFF2-40B4-BE49-F238E27FC236}">
                      <a16:creationId xmlns:a16="http://schemas.microsoft.com/office/drawing/2014/main" id="{620B514F-6523-6817-1B48-C55B62F4A0DE}"/>
                    </a:ext>
                  </a:extLst>
                </p:cNvPr>
                <p:cNvGrpSpPr/>
                <p:nvPr/>
              </p:nvGrpSpPr>
              <p:grpSpPr>
                <a:xfrm>
                  <a:off x="7338381" y="690654"/>
                  <a:ext cx="884791" cy="153801"/>
                  <a:chOff x="7087900" y="662250"/>
                  <a:chExt cx="1211711" cy="210600"/>
                </a:xfrm>
              </p:grpSpPr>
              <p:grpSp>
                <p:nvGrpSpPr>
                  <p:cNvPr id="171" name="Google Shape;780;p44">
                    <a:extLst>
                      <a:ext uri="{FF2B5EF4-FFF2-40B4-BE49-F238E27FC236}">
                        <a16:creationId xmlns:a16="http://schemas.microsoft.com/office/drawing/2014/main" id="{9AB70CD7-7A26-DE28-525C-AC85724F07DF}"/>
                      </a:ext>
                    </a:extLst>
                  </p:cNvPr>
                  <p:cNvGrpSpPr/>
                  <p:nvPr/>
                </p:nvGrpSpPr>
                <p:grpSpPr>
                  <a:xfrm>
                    <a:off x="8089070" y="662280"/>
                    <a:ext cx="210541" cy="210541"/>
                    <a:chOff x="8737850" y="715475"/>
                    <a:chExt cx="457200" cy="457200"/>
                  </a:xfrm>
                </p:grpSpPr>
                <p:cxnSp>
                  <p:nvCxnSpPr>
                    <p:cNvPr id="174" name="Google Shape;781;p44">
                      <a:extLst>
                        <a:ext uri="{FF2B5EF4-FFF2-40B4-BE49-F238E27FC236}">
                          <a16:creationId xmlns:a16="http://schemas.microsoft.com/office/drawing/2014/main" id="{7945EE85-E791-4BAC-12B6-6C72CDD80E6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737850" y="715475"/>
                      <a:ext cx="457200" cy="4572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175" name="Google Shape;782;p44">
                      <a:extLst>
                        <a:ext uri="{FF2B5EF4-FFF2-40B4-BE49-F238E27FC236}">
                          <a16:creationId xmlns:a16="http://schemas.microsoft.com/office/drawing/2014/main" id="{F54454CD-EC03-0584-DFF3-12E973168E5D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8737850" y="715475"/>
                      <a:ext cx="457200" cy="4572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  <p:cxnSp>
                <p:nvCxnSpPr>
                  <p:cNvPr id="172" name="Google Shape;783;p44">
                    <a:extLst>
                      <a:ext uri="{FF2B5EF4-FFF2-40B4-BE49-F238E27FC236}">
                        <a16:creationId xmlns:a16="http://schemas.microsoft.com/office/drawing/2014/main" id="{3E5A5FAE-58DF-44A8-A861-C4098AC0351C}"/>
                      </a:ext>
                    </a:extLst>
                  </p:cNvPr>
                  <p:cNvCxnSpPr/>
                  <p:nvPr/>
                </p:nvCxnSpPr>
                <p:spPr>
                  <a:xfrm>
                    <a:off x="7087900" y="767550"/>
                    <a:ext cx="2988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173" name="Google Shape;784;p44">
                    <a:extLst>
                      <a:ext uri="{FF2B5EF4-FFF2-40B4-BE49-F238E27FC236}">
                        <a16:creationId xmlns:a16="http://schemas.microsoft.com/office/drawing/2014/main" id="{E99C1C8D-39F5-4DE7-186F-EF582E477770}"/>
                      </a:ext>
                    </a:extLst>
                  </p:cNvPr>
                  <p:cNvSpPr/>
                  <p:nvPr/>
                </p:nvSpPr>
                <p:spPr>
                  <a:xfrm>
                    <a:off x="7632585" y="662250"/>
                    <a:ext cx="210600" cy="2106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Open Sans"/>
                      <a:ea typeface="Open Sans"/>
                      <a:cs typeface="Open Sans"/>
                      <a:sym typeface="Open Sans"/>
                    </a:endParaRPr>
                  </a:p>
                </p:txBody>
              </p:sp>
            </p:grpSp>
          </p:grpSp>
          <p:pic>
            <p:nvPicPr>
              <p:cNvPr id="167" name="Google Shape;785;p44">
                <a:extLst>
                  <a:ext uri="{FF2B5EF4-FFF2-40B4-BE49-F238E27FC236}">
                    <a16:creationId xmlns:a16="http://schemas.microsoft.com/office/drawing/2014/main" id="{1473BD38-DE93-36D5-5BC2-5769FCF33CC2}"/>
                  </a:ext>
                </a:extLst>
              </p:cNvPr>
              <p:cNvPicPr preferRelativeResize="0"/>
              <p:nvPr/>
            </p:nvPicPr>
            <p:blipFill rotWithShape="1">
              <a:blip r:embed="rId2">
                <a:alphaModFix/>
              </a:blip>
              <a:srcRect t="67162" r="75892"/>
              <a:stretch/>
            </p:blipFill>
            <p:spPr>
              <a:xfrm>
                <a:off x="492250" y="2259025"/>
                <a:ext cx="2204424" cy="168900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1" name="Google Shape;786;p44">
              <a:extLst>
                <a:ext uri="{FF2B5EF4-FFF2-40B4-BE49-F238E27FC236}">
                  <a16:creationId xmlns:a16="http://schemas.microsoft.com/office/drawing/2014/main" id="{D6B96941-3980-0C96-6C04-742EEAEAC82A}"/>
                </a:ext>
              </a:extLst>
            </p:cNvPr>
            <p:cNvGrpSpPr/>
            <p:nvPr/>
          </p:nvGrpSpPr>
          <p:grpSpPr>
            <a:xfrm>
              <a:off x="572100" y="3295360"/>
              <a:ext cx="2020775" cy="460228"/>
              <a:chOff x="377950" y="3895752"/>
              <a:chExt cx="2020775" cy="587700"/>
            </a:xfrm>
          </p:grpSpPr>
          <p:sp>
            <p:nvSpPr>
              <p:cNvPr id="162" name="Google Shape;787;p44">
                <a:extLst>
                  <a:ext uri="{FF2B5EF4-FFF2-40B4-BE49-F238E27FC236}">
                    <a16:creationId xmlns:a16="http://schemas.microsoft.com/office/drawing/2014/main" id="{12175432-0052-3989-E67D-C9C112E91A37}"/>
                  </a:ext>
                </a:extLst>
              </p:cNvPr>
              <p:cNvSpPr/>
              <p:nvPr/>
            </p:nvSpPr>
            <p:spPr>
              <a:xfrm>
                <a:off x="377950" y="3895752"/>
                <a:ext cx="642900" cy="58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300" dirty="0">
                  <a:solidFill>
                    <a:schemeClr val="dk2"/>
                  </a:solidFill>
                  <a:latin typeface="Share Tech Mono"/>
                  <a:ea typeface="Share Tech Mono"/>
                  <a:cs typeface="Share Tech Mono"/>
                  <a:sym typeface="Share Tech Mono"/>
                </a:endParaRPr>
              </a:p>
            </p:txBody>
          </p:sp>
          <p:sp>
            <p:nvSpPr>
              <p:cNvPr id="163" name="Google Shape;788;p44">
                <a:extLst>
                  <a:ext uri="{FF2B5EF4-FFF2-40B4-BE49-F238E27FC236}">
                    <a16:creationId xmlns:a16="http://schemas.microsoft.com/office/drawing/2014/main" id="{B080C412-3B1C-EB6F-80C5-3F3AE6C7496A}"/>
                  </a:ext>
                </a:extLst>
              </p:cNvPr>
              <p:cNvSpPr/>
              <p:nvPr/>
            </p:nvSpPr>
            <p:spPr>
              <a:xfrm>
                <a:off x="892442" y="3895752"/>
                <a:ext cx="587700" cy="58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300" dirty="0">
                  <a:solidFill>
                    <a:schemeClr val="lt2"/>
                  </a:solidFill>
                  <a:latin typeface="Share Tech Mono"/>
                  <a:ea typeface="Share Tech Mono"/>
                  <a:cs typeface="Share Tech Mono"/>
                  <a:sym typeface="Share Tech Mono"/>
                </a:endParaRPr>
              </a:p>
            </p:txBody>
          </p:sp>
          <p:sp>
            <p:nvSpPr>
              <p:cNvPr id="164" name="Google Shape;789;p44">
                <a:extLst>
                  <a:ext uri="{FF2B5EF4-FFF2-40B4-BE49-F238E27FC236}">
                    <a16:creationId xmlns:a16="http://schemas.microsoft.com/office/drawing/2014/main" id="{4F0CB91B-0DC0-32E4-80AA-A5EA929A68D9}"/>
                  </a:ext>
                </a:extLst>
              </p:cNvPr>
              <p:cNvSpPr/>
              <p:nvPr/>
            </p:nvSpPr>
            <p:spPr>
              <a:xfrm>
                <a:off x="1351733" y="3895752"/>
                <a:ext cx="587700" cy="58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300" dirty="0">
                  <a:solidFill>
                    <a:schemeClr val="dk1"/>
                  </a:solidFill>
                  <a:latin typeface="Share Tech Mono"/>
                  <a:ea typeface="Share Tech Mono"/>
                  <a:cs typeface="Share Tech Mono"/>
                  <a:sym typeface="Share Tech Mono"/>
                </a:endParaRPr>
              </a:p>
            </p:txBody>
          </p:sp>
          <p:sp>
            <p:nvSpPr>
              <p:cNvPr id="165" name="Google Shape;790;p44">
                <a:extLst>
                  <a:ext uri="{FF2B5EF4-FFF2-40B4-BE49-F238E27FC236}">
                    <a16:creationId xmlns:a16="http://schemas.microsoft.com/office/drawing/2014/main" id="{E5466906-D234-9A09-0549-F9B05A65D995}"/>
                  </a:ext>
                </a:extLst>
              </p:cNvPr>
              <p:cNvSpPr/>
              <p:nvPr/>
            </p:nvSpPr>
            <p:spPr>
              <a:xfrm>
                <a:off x="1811025" y="3895752"/>
                <a:ext cx="587700" cy="58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300" dirty="0">
                  <a:solidFill>
                    <a:schemeClr val="accent1"/>
                  </a:solidFill>
                  <a:latin typeface="Share Tech Mono"/>
                  <a:ea typeface="Share Tech Mono"/>
                  <a:cs typeface="Share Tech Mono"/>
                  <a:sym typeface="Share Tech Mono"/>
                </a:endParaRPr>
              </a:p>
            </p:txBody>
          </p:sp>
        </p:grpSp>
      </p:grpSp>
      <p:sp>
        <p:nvSpPr>
          <p:cNvPr id="176" name="Subtitlu 3">
            <a:extLst>
              <a:ext uri="{FF2B5EF4-FFF2-40B4-BE49-F238E27FC236}">
                <a16:creationId xmlns:a16="http://schemas.microsoft.com/office/drawing/2014/main" id="{E72294BD-0B2E-B684-9BFA-F9BDB30290E8}"/>
              </a:ext>
            </a:extLst>
          </p:cNvPr>
          <p:cNvSpPr txBox="1">
            <a:spLocks/>
          </p:cNvSpPr>
          <p:nvPr/>
        </p:nvSpPr>
        <p:spPr>
          <a:xfrm>
            <a:off x="7529568" y="4573589"/>
            <a:ext cx="3767428" cy="178822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hare Tech Mono"/>
              <a:buNone/>
              <a:defRPr sz="1200" b="0" i="0" u="none" strike="noStrike" cap="none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marL="914400" marR="0" lvl="1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hare Tech Mono"/>
              <a:buNone/>
              <a:defRPr sz="1200" b="0" i="0" u="none" strike="noStrike" cap="none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marL="1371600" marR="0" lvl="2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hare Tech Mono"/>
              <a:buNone/>
              <a:defRPr sz="1200" b="0" i="0" u="none" strike="noStrike" cap="none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marL="1828800" marR="0" lvl="3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hare Tech Mono"/>
              <a:buNone/>
              <a:defRPr sz="1200" b="0" i="0" u="none" strike="noStrike" cap="none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marL="2286000" marR="0" lvl="4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hare Tech Mono"/>
              <a:buNone/>
              <a:defRPr sz="1200" b="0" i="0" u="none" strike="noStrike" cap="none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marL="2743200" marR="0" lvl="5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hare Tech Mono"/>
              <a:buNone/>
              <a:defRPr sz="1200" b="0" i="0" u="none" strike="noStrike" cap="none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marL="3200400" marR="0" lvl="6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hare Tech Mono"/>
              <a:buNone/>
              <a:defRPr sz="1200" b="0" i="0" u="none" strike="noStrike" cap="none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marL="3657600" marR="0" lvl="7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hare Tech Mono"/>
              <a:buNone/>
              <a:defRPr sz="1200" b="0" i="0" u="none" strike="noStrike" cap="none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marL="4114800" marR="0" lvl="8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hare Tech Mono"/>
              <a:buNone/>
              <a:defRPr sz="1200" b="0" i="0" u="none" strike="noStrike" cap="none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>
            <a:r>
              <a:rPr lang="ro-RO" sz="2000" dirty="0"/>
              <a:t>Reducerea efortului administrativ</a:t>
            </a:r>
          </a:p>
          <a:p>
            <a:r>
              <a:rPr lang="ro-RO" sz="2000" dirty="0"/>
              <a:t>prin gestionarea electronică a</a:t>
            </a:r>
          </a:p>
          <a:p>
            <a:r>
              <a:rPr lang="ro-RO" sz="2000" dirty="0"/>
              <a:t>fișierelor</a:t>
            </a:r>
            <a:endParaRPr lang="ro-RO" sz="1000" dirty="0"/>
          </a:p>
        </p:txBody>
      </p:sp>
    </p:spTree>
    <p:extLst>
      <p:ext uri="{BB962C8B-B14F-4D97-AF65-F5344CB8AC3E}">
        <p14:creationId xmlns:p14="http://schemas.microsoft.com/office/powerpoint/2010/main" val="1241792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C582B2B-34D3-F375-3123-5237C1FDC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03. Arhitectura aplicației</a:t>
            </a:r>
          </a:p>
        </p:txBody>
      </p:sp>
    </p:spTree>
    <p:extLst>
      <p:ext uri="{BB962C8B-B14F-4D97-AF65-F5344CB8AC3E}">
        <p14:creationId xmlns:p14="http://schemas.microsoft.com/office/powerpoint/2010/main" val="2376220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ext 1">
            <a:extLst>
              <a:ext uri="{FF2B5EF4-FFF2-40B4-BE49-F238E27FC236}">
                <a16:creationId xmlns:a16="http://schemas.microsoft.com/office/drawing/2014/main" id="{7B3E57A6-0863-908D-1B45-C53284A59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725432"/>
            <a:ext cx="3429120" cy="4346183"/>
          </a:xfrm>
        </p:spPr>
        <p:txBody>
          <a:bodyPr/>
          <a:lstStyle/>
          <a:p>
            <a:pPr marL="237061" indent="0">
              <a:buNone/>
            </a:pPr>
            <a:r>
              <a:rPr lang="ro-RO" sz="2000" dirty="0">
                <a:effectLst/>
                <a:latin typeface="Share Tech Mono" panose="020B0604020202020204" charset="0"/>
                <a:ea typeface="Times New Roman" panose="02020603050405020304" pitchFamily="18" charset="0"/>
              </a:rPr>
              <a:t>Diagrama de clase reprezintă modelul structural al aplicației, ilustrând entitățile principale și relațiile dintre acestea.</a:t>
            </a:r>
            <a:endParaRPr lang="ro-RO" sz="1400" dirty="0">
              <a:latin typeface="Share Tech Mono" panose="020B0604020202020204" charset="0"/>
            </a:endParaRPr>
          </a:p>
        </p:txBody>
      </p:sp>
      <p:sp>
        <p:nvSpPr>
          <p:cNvPr id="3" name="Titlu 2">
            <a:extLst>
              <a:ext uri="{FF2B5EF4-FFF2-40B4-BE49-F238E27FC236}">
                <a16:creationId xmlns:a16="http://schemas.microsoft.com/office/drawing/2014/main" id="{0200EBC9-5258-B30F-F85C-2F990817A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04. Diagrama de clase</a:t>
            </a:r>
          </a:p>
        </p:txBody>
      </p:sp>
      <p:grpSp>
        <p:nvGrpSpPr>
          <p:cNvPr id="5" name="Google Shape;774;p44">
            <a:extLst>
              <a:ext uri="{FF2B5EF4-FFF2-40B4-BE49-F238E27FC236}">
                <a16:creationId xmlns:a16="http://schemas.microsoft.com/office/drawing/2014/main" id="{0A050237-1A06-DBB9-85DC-3EEFF1CB6111}"/>
              </a:ext>
            </a:extLst>
          </p:cNvPr>
          <p:cNvGrpSpPr/>
          <p:nvPr/>
        </p:nvGrpSpPr>
        <p:grpSpPr>
          <a:xfrm>
            <a:off x="5409121" y="1047380"/>
            <a:ext cx="6005759" cy="5024235"/>
            <a:chOff x="480275" y="2522800"/>
            <a:chExt cx="2204435" cy="1688955"/>
          </a:xfrm>
        </p:grpSpPr>
        <p:grpSp>
          <p:nvGrpSpPr>
            <p:cNvPr id="12" name="Google Shape;776;p44">
              <a:extLst>
                <a:ext uri="{FF2B5EF4-FFF2-40B4-BE49-F238E27FC236}">
                  <a16:creationId xmlns:a16="http://schemas.microsoft.com/office/drawing/2014/main" id="{DF2517F4-9CEA-14D7-02BA-0D5BFCFA201B}"/>
                </a:ext>
              </a:extLst>
            </p:cNvPr>
            <p:cNvGrpSpPr/>
            <p:nvPr/>
          </p:nvGrpSpPr>
          <p:grpSpPr>
            <a:xfrm>
              <a:off x="480275" y="2522800"/>
              <a:ext cx="2204435" cy="1688955"/>
              <a:chOff x="5416998" y="537468"/>
              <a:chExt cx="3011112" cy="2307000"/>
            </a:xfrm>
          </p:grpSpPr>
          <p:sp>
            <p:nvSpPr>
              <p:cNvPr id="14" name="Google Shape;777;p44">
                <a:extLst>
                  <a:ext uri="{FF2B5EF4-FFF2-40B4-BE49-F238E27FC236}">
                    <a16:creationId xmlns:a16="http://schemas.microsoft.com/office/drawing/2014/main" id="{D84EDFA4-FDBD-12E7-C9CE-F2811110469F}"/>
                  </a:ext>
                </a:extLst>
              </p:cNvPr>
              <p:cNvSpPr/>
              <p:nvPr/>
            </p:nvSpPr>
            <p:spPr>
              <a:xfrm>
                <a:off x="5416998" y="537468"/>
                <a:ext cx="3011100" cy="23070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" name="Google Shape;778;p44">
                <a:extLst>
                  <a:ext uri="{FF2B5EF4-FFF2-40B4-BE49-F238E27FC236}">
                    <a16:creationId xmlns:a16="http://schemas.microsoft.com/office/drawing/2014/main" id="{3B1E8DA4-8B98-A6DF-2224-62F567B01765}"/>
                  </a:ext>
                </a:extLst>
              </p:cNvPr>
              <p:cNvSpPr/>
              <p:nvPr/>
            </p:nvSpPr>
            <p:spPr>
              <a:xfrm>
                <a:off x="5417010" y="537469"/>
                <a:ext cx="3011100" cy="507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grpSp>
            <p:nvGrpSpPr>
              <p:cNvPr id="16" name="Google Shape;779;p44">
                <a:extLst>
                  <a:ext uri="{FF2B5EF4-FFF2-40B4-BE49-F238E27FC236}">
                    <a16:creationId xmlns:a16="http://schemas.microsoft.com/office/drawing/2014/main" id="{60739436-BDF3-FB66-751B-EE2F9A69B26D}"/>
                  </a:ext>
                </a:extLst>
              </p:cNvPr>
              <p:cNvGrpSpPr/>
              <p:nvPr/>
            </p:nvGrpSpPr>
            <p:grpSpPr>
              <a:xfrm>
                <a:off x="7338381" y="690654"/>
                <a:ext cx="884791" cy="153801"/>
                <a:chOff x="7087900" y="662250"/>
                <a:chExt cx="1211711" cy="210600"/>
              </a:xfrm>
            </p:grpSpPr>
            <p:grpSp>
              <p:nvGrpSpPr>
                <p:cNvPr id="17" name="Google Shape;780;p44">
                  <a:extLst>
                    <a:ext uri="{FF2B5EF4-FFF2-40B4-BE49-F238E27FC236}">
                      <a16:creationId xmlns:a16="http://schemas.microsoft.com/office/drawing/2014/main" id="{E77CF5CB-4035-06B1-1113-BB3BF7E93F98}"/>
                    </a:ext>
                  </a:extLst>
                </p:cNvPr>
                <p:cNvGrpSpPr/>
                <p:nvPr/>
              </p:nvGrpSpPr>
              <p:grpSpPr>
                <a:xfrm>
                  <a:off x="8089070" y="662280"/>
                  <a:ext cx="210541" cy="210541"/>
                  <a:chOff x="8737850" y="715475"/>
                  <a:chExt cx="457200" cy="457200"/>
                </a:xfrm>
              </p:grpSpPr>
              <p:cxnSp>
                <p:nvCxnSpPr>
                  <p:cNvPr id="20" name="Google Shape;781;p44">
                    <a:extLst>
                      <a:ext uri="{FF2B5EF4-FFF2-40B4-BE49-F238E27FC236}">
                        <a16:creationId xmlns:a16="http://schemas.microsoft.com/office/drawing/2014/main" id="{1A8EFA10-4558-9337-0412-869166319F4E}"/>
                      </a:ext>
                    </a:extLst>
                  </p:cNvPr>
                  <p:cNvCxnSpPr/>
                  <p:nvPr/>
                </p:nvCxnSpPr>
                <p:spPr>
                  <a:xfrm>
                    <a:off x="8737850" y="715475"/>
                    <a:ext cx="457200" cy="4572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1" name="Google Shape;782;p44">
                    <a:extLst>
                      <a:ext uri="{FF2B5EF4-FFF2-40B4-BE49-F238E27FC236}">
                        <a16:creationId xmlns:a16="http://schemas.microsoft.com/office/drawing/2014/main" id="{2A65AA08-0473-B31F-0A32-527FA0EAA57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737850" y="715475"/>
                    <a:ext cx="457200" cy="4572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18" name="Google Shape;783;p44">
                  <a:extLst>
                    <a:ext uri="{FF2B5EF4-FFF2-40B4-BE49-F238E27FC236}">
                      <a16:creationId xmlns:a16="http://schemas.microsoft.com/office/drawing/2014/main" id="{BAF530B0-7451-5AAA-60E9-A69295EA6D0A}"/>
                    </a:ext>
                  </a:extLst>
                </p:cNvPr>
                <p:cNvCxnSpPr/>
                <p:nvPr/>
              </p:nvCxnSpPr>
              <p:spPr>
                <a:xfrm>
                  <a:off x="7087900" y="767550"/>
                  <a:ext cx="298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9" name="Google Shape;784;p44">
                  <a:extLst>
                    <a:ext uri="{FF2B5EF4-FFF2-40B4-BE49-F238E27FC236}">
                      <a16:creationId xmlns:a16="http://schemas.microsoft.com/office/drawing/2014/main" id="{A992046C-0B3A-A144-A253-940114C9C4C3}"/>
                    </a:ext>
                  </a:extLst>
                </p:cNvPr>
                <p:cNvSpPr/>
                <p:nvPr/>
              </p:nvSpPr>
              <p:spPr>
                <a:xfrm>
                  <a:off x="7632585" y="662250"/>
                  <a:ext cx="210600" cy="2106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</p:grpSp>
        <p:grpSp>
          <p:nvGrpSpPr>
            <p:cNvPr id="7" name="Google Shape;786;p44">
              <a:extLst>
                <a:ext uri="{FF2B5EF4-FFF2-40B4-BE49-F238E27FC236}">
                  <a16:creationId xmlns:a16="http://schemas.microsoft.com/office/drawing/2014/main" id="{608DEDE7-1F90-6CA5-6AD6-0FC351D16936}"/>
                </a:ext>
              </a:extLst>
            </p:cNvPr>
            <p:cNvGrpSpPr/>
            <p:nvPr/>
          </p:nvGrpSpPr>
          <p:grpSpPr>
            <a:xfrm>
              <a:off x="572100" y="3295360"/>
              <a:ext cx="2020775" cy="460228"/>
              <a:chOff x="377950" y="3895752"/>
              <a:chExt cx="2020775" cy="587700"/>
            </a:xfrm>
          </p:grpSpPr>
          <p:sp>
            <p:nvSpPr>
              <p:cNvPr id="8" name="Google Shape;787;p44">
                <a:extLst>
                  <a:ext uri="{FF2B5EF4-FFF2-40B4-BE49-F238E27FC236}">
                    <a16:creationId xmlns:a16="http://schemas.microsoft.com/office/drawing/2014/main" id="{28A0C79C-AA57-9AA4-10A6-3052E257B493}"/>
                  </a:ext>
                </a:extLst>
              </p:cNvPr>
              <p:cNvSpPr/>
              <p:nvPr/>
            </p:nvSpPr>
            <p:spPr>
              <a:xfrm>
                <a:off x="377950" y="3895752"/>
                <a:ext cx="642900" cy="58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300" dirty="0">
                  <a:solidFill>
                    <a:schemeClr val="dk2"/>
                  </a:solidFill>
                  <a:latin typeface="Share Tech Mono"/>
                  <a:ea typeface="Share Tech Mono"/>
                  <a:cs typeface="Share Tech Mono"/>
                  <a:sym typeface="Share Tech Mono"/>
                </a:endParaRPr>
              </a:p>
            </p:txBody>
          </p:sp>
          <p:sp>
            <p:nvSpPr>
              <p:cNvPr id="9" name="Google Shape;788;p44">
                <a:extLst>
                  <a:ext uri="{FF2B5EF4-FFF2-40B4-BE49-F238E27FC236}">
                    <a16:creationId xmlns:a16="http://schemas.microsoft.com/office/drawing/2014/main" id="{4108E119-A48E-2C3A-E327-F255F1CD7F0A}"/>
                  </a:ext>
                </a:extLst>
              </p:cNvPr>
              <p:cNvSpPr/>
              <p:nvPr/>
            </p:nvSpPr>
            <p:spPr>
              <a:xfrm>
                <a:off x="892442" y="3895752"/>
                <a:ext cx="587700" cy="58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300" dirty="0">
                  <a:solidFill>
                    <a:schemeClr val="lt2"/>
                  </a:solidFill>
                  <a:latin typeface="Share Tech Mono"/>
                  <a:ea typeface="Share Tech Mono"/>
                  <a:cs typeface="Share Tech Mono"/>
                  <a:sym typeface="Share Tech Mono"/>
                </a:endParaRPr>
              </a:p>
            </p:txBody>
          </p:sp>
          <p:sp>
            <p:nvSpPr>
              <p:cNvPr id="10" name="Google Shape;789;p44">
                <a:extLst>
                  <a:ext uri="{FF2B5EF4-FFF2-40B4-BE49-F238E27FC236}">
                    <a16:creationId xmlns:a16="http://schemas.microsoft.com/office/drawing/2014/main" id="{7D38CE80-F432-1D60-2D8E-7B998065E193}"/>
                  </a:ext>
                </a:extLst>
              </p:cNvPr>
              <p:cNvSpPr/>
              <p:nvPr/>
            </p:nvSpPr>
            <p:spPr>
              <a:xfrm>
                <a:off x="1351733" y="3895752"/>
                <a:ext cx="587700" cy="58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300" dirty="0">
                  <a:solidFill>
                    <a:schemeClr val="dk1"/>
                  </a:solidFill>
                  <a:latin typeface="Share Tech Mono"/>
                  <a:ea typeface="Share Tech Mono"/>
                  <a:cs typeface="Share Tech Mono"/>
                  <a:sym typeface="Share Tech Mono"/>
                </a:endParaRPr>
              </a:p>
            </p:txBody>
          </p:sp>
          <p:sp>
            <p:nvSpPr>
              <p:cNvPr id="11" name="Google Shape;790;p44">
                <a:extLst>
                  <a:ext uri="{FF2B5EF4-FFF2-40B4-BE49-F238E27FC236}">
                    <a16:creationId xmlns:a16="http://schemas.microsoft.com/office/drawing/2014/main" id="{8258482D-5692-D2B3-665C-6800601C4554}"/>
                  </a:ext>
                </a:extLst>
              </p:cNvPr>
              <p:cNvSpPr/>
              <p:nvPr/>
            </p:nvSpPr>
            <p:spPr>
              <a:xfrm>
                <a:off x="1811025" y="3895752"/>
                <a:ext cx="587700" cy="58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300" dirty="0">
                  <a:solidFill>
                    <a:schemeClr val="accent1"/>
                  </a:solidFill>
                  <a:latin typeface="Share Tech Mono"/>
                  <a:ea typeface="Share Tech Mono"/>
                  <a:cs typeface="Share Tech Mono"/>
                  <a:sym typeface="Share Tech Mono"/>
                </a:endParaRPr>
              </a:p>
            </p:txBody>
          </p:sp>
        </p:grpSp>
      </p:grpSp>
      <p:pic>
        <p:nvPicPr>
          <p:cNvPr id="4" name="Imagine 3">
            <a:extLst>
              <a:ext uri="{FF2B5EF4-FFF2-40B4-BE49-F238E27FC236}">
                <a16:creationId xmlns:a16="http://schemas.microsoft.com/office/drawing/2014/main" id="{A6416C47-216F-5EA2-5379-4DCBBFBB8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003" y="1892808"/>
            <a:ext cx="6005735" cy="41788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3054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u 3">
            <a:extLst>
              <a:ext uri="{FF2B5EF4-FFF2-40B4-BE49-F238E27FC236}">
                <a16:creationId xmlns:a16="http://schemas.microsoft.com/office/drawing/2014/main" id="{C2E8215F-6CB2-7781-92FF-B5ED6B759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36393" y="1491952"/>
            <a:ext cx="2359152" cy="510584"/>
          </a:xfrm>
        </p:spPr>
        <p:txBody>
          <a:bodyPr/>
          <a:lstStyle/>
          <a:p>
            <a:pPr algn="l"/>
            <a:r>
              <a:rPr lang="ro-RO" sz="1400" dirty="0"/>
              <a:t>Clasa </a:t>
            </a:r>
            <a:r>
              <a:rPr lang="ro-RO" sz="1400" dirty="0" err="1"/>
              <a:t>PlanInvatamant</a:t>
            </a:r>
            <a:r>
              <a:rPr lang="ro-RO" sz="1400" dirty="0"/>
              <a:t> </a:t>
            </a:r>
          </a:p>
          <a:p>
            <a:pPr algn="l"/>
            <a:r>
              <a:rPr lang="ro-RO" sz="1400" dirty="0"/>
              <a:t>cu auto generare de </a:t>
            </a:r>
            <a:r>
              <a:rPr lang="ro-RO" sz="1400" dirty="0" err="1"/>
              <a:t>id</a:t>
            </a:r>
            <a:endParaRPr lang="ro-RO" sz="1400" dirty="0"/>
          </a:p>
        </p:txBody>
      </p:sp>
      <p:sp>
        <p:nvSpPr>
          <p:cNvPr id="5" name="Subtitlu 4">
            <a:extLst>
              <a:ext uri="{FF2B5EF4-FFF2-40B4-BE49-F238E27FC236}">
                <a16:creationId xmlns:a16="http://schemas.microsoft.com/office/drawing/2014/main" id="{E6A29EA7-98F9-EA35-FAAD-1D9F76F40C53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6206795" y="1261872"/>
            <a:ext cx="5313077" cy="322344"/>
          </a:xfrm>
        </p:spPr>
        <p:txBody>
          <a:bodyPr/>
          <a:lstStyle/>
          <a:p>
            <a:r>
              <a:rPr lang="ro-RO" sz="1400" dirty="0"/>
              <a:t>Clasa </a:t>
            </a:r>
            <a:r>
              <a:rPr lang="ro-RO" sz="1400" dirty="0" err="1"/>
              <a:t>PlanInvatamantLicentaController</a:t>
            </a:r>
            <a:r>
              <a:rPr lang="ro-RO" sz="1400" dirty="0"/>
              <a:t> care conține operațiunile CRUD </a:t>
            </a:r>
          </a:p>
        </p:txBody>
      </p:sp>
      <p:sp>
        <p:nvSpPr>
          <p:cNvPr id="8" name="Subtitlu 7">
            <a:extLst>
              <a:ext uri="{FF2B5EF4-FFF2-40B4-BE49-F238E27FC236}">
                <a16:creationId xmlns:a16="http://schemas.microsoft.com/office/drawing/2014/main" id="{A6A74C9B-5C6A-1F63-8422-95B2A7C4DFC7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128016" y="4347370"/>
            <a:ext cx="2217052" cy="1715102"/>
          </a:xfrm>
        </p:spPr>
        <p:txBody>
          <a:bodyPr/>
          <a:lstStyle/>
          <a:p>
            <a:pPr algn="r"/>
            <a:r>
              <a:rPr lang="ro-RO" sz="1400" dirty="0"/>
              <a:t>Clasa </a:t>
            </a:r>
            <a:r>
              <a:rPr lang="ro-RO" sz="1400" dirty="0" err="1"/>
              <a:t>PlanInvatamantLicenta</a:t>
            </a:r>
            <a:r>
              <a:rPr lang="ro-RO" sz="1400" dirty="0"/>
              <a:t> cu legătura </a:t>
            </a:r>
            <a:r>
              <a:rPr lang="ro-RO" sz="1400" dirty="0" err="1"/>
              <a:t>OneToMany</a:t>
            </a:r>
            <a:r>
              <a:rPr lang="ro-RO" sz="1400" dirty="0"/>
              <a:t> către </a:t>
            </a:r>
            <a:r>
              <a:rPr lang="ro-RO" sz="1400" dirty="0" err="1"/>
              <a:t>DisciplinaId</a:t>
            </a:r>
            <a:r>
              <a:rPr lang="ro-RO" sz="1400" dirty="0"/>
              <a:t> si </a:t>
            </a:r>
            <a:r>
              <a:rPr lang="ro-RO" sz="1400" dirty="0" err="1"/>
              <a:t>DisciplinaZi</a:t>
            </a:r>
            <a:endParaRPr lang="ro-RO" sz="1400" dirty="0"/>
          </a:p>
        </p:txBody>
      </p:sp>
      <p:sp>
        <p:nvSpPr>
          <p:cNvPr id="9" name="Subtitlu 8">
            <a:extLst>
              <a:ext uri="{FF2B5EF4-FFF2-40B4-BE49-F238E27FC236}">
                <a16:creationId xmlns:a16="http://schemas.microsoft.com/office/drawing/2014/main" id="{D9E4A081-06CC-BC40-D83C-481E1B934E5D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6153498" y="5450778"/>
            <a:ext cx="5441507" cy="308822"/>
          </a:xfrm>
        </p:spPr>
        <p:txBody>
          <a:bodyPr/>
          <a:lstStyle/>
          <a:p>
            <a:r>
              <a:rPr lang="ro-RO" sz="1400" dirty="0"/>
              <a:t>Clasa </a:t>
            </a:r>
            <a:r>
              <a:rPr lang="ro-RO" sz="1400" dirty="0" err="1"/>
              <a:t>PlanInvatamantLicentaRepository</a:t>
            </a:r>
            <a:r>
              <a:rPr lang="ro-RO" sz="1400" dirty="0"/>
              <a:t> cu funcția de căutare după </a:t>
            </a:r>
            <a:r>
              <a:rPr lang="ro-RO" sz="1400" dirty="0" err="1"/>
              <a:t>id</a:t>
            </a:r>
            <a:r>
              <a:rPr lang="ro-RO" sz="1400" dirty="0"/>
              <a:t> </a:t>
            </a:r>
          </a:p>
        </p:txBody>
      </p:sp>
      <p:sp>
        <p:nvSpPr>
          <p:cNvPr id="10" name="Titlu 9">
            <a:extLst>
              <a:ext uri="{FF2B5EF4-FFF2-40B4-BE49-F238E27FC236}">
                <a16:creationId xmlns:a16="http://schemas.microsoft.com/office/drawing/2014/main" id="{FD7475FB-8987-5E67-E5D9-19B2270E0ACB}"/>
              </a:ext>
            </a:extLst>
          </p:cNvPr>
          <p:cNvSpPr>
            <a:spLocks noGrp="1"/>
          </p:cNvSpPr>
          <p:nvPr>
            <p:ph type="title" idx="8"/>
          </p:nvPr>
        </p:nvSpPr>
        <p:spPr/>
        <p:txBody>
          <a:bodyPr/>
          <a:lstStyle/>
          <a:p>
            <a:r>
              <a:rPr lang="ro-RO" dirty="0"/>
              <a:t>05. Implementarea tehnică</a:t>
            </a:r>
          </a:p>
        </p:txBody>
      </p:sp>
      <p:pic>
        <p:nvPicPr>
          <p:cNvPr id="12" name="Imagine 11">
            <a:extLst>
              <a:ext uri="{FF2B5EF4-FFF2-40B4-BE49-F238E27FC236}">
                <a16:creationId xmlns:a16="http://schemas.microsoft.com/office/drawing/2014/main" id="{ECB39ECF-1146-528B-AB71-7B53E6658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28" y="1477496"/>
            <a:ext cx="2645665" cy="27314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Imagine 13">
            <a:extLst>
              <a:ext uri="{FF2B5EF4-FFF2-40B4-BE49-F238E27FC236}">
                <a16:creationId xmlns:a16="http://schemas.microsoft.com/office/drawing/2014/main" id="{010EB841-E478-56D1-289D-0163760012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5068" y="3598282"/>
            <a:ext cx="3714769" cy="29249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Imagine 15">
            <a:extLst>
              <a:ext uri="{FF2B5EF4-FFF2-40B4-BE49-F238E27FC236}">
                <a16:creationId xmlns:a16="http://schemas.microsoft.com/office/drawing/2014/main" id="{57EA71C6-3047-9CAD-A1C7-DE40B66A7F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6795" y="1584216"/>
            <a:ext cx="5313077" cy="36535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Imagine 17">
            <a:extLst>
              <a:ext uri="{FF2B5EF4-FFF2-40B4-BE49-F238E27FC236}">
                <a16:creationId xmlns:a16="http://schemas.microsoft.com/office/drawing/2014/main" id="{688758E2-5037-9CCD-2E21-9F4C8AA9A3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3499" y="5759600"/>
            <a:ext cx="5441508" cy="763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1397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BA31A8-B4D2-A9F8-2B48-5A905ECF1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u 3">
            <a:extLst>
              <a:ext uri="{FF2B5EF4-FFF2-40B4-BE49-F238E27FC236}">
                <a16:creationId xmlns:a16="http://schemas.microsoft.com/office/drawing/2014/main" id="{5F34DB69-B0D8-7FA2-D321-02C2CF2114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1301" y="1673352"/>
            <a:ext cx="2844403" cy="999870"/>
          </a:xfrm>
        </p:spPr>
        <p:txBody>
          <a:bodyPr/>
          <a:lstStyle/>
          <a:p>
            <a:r>
              <a:rPr lang="ro-RO" sz="1400" dirty="0"/>
              <a:t>	Clasa Clasificator care sortează tipul  planului de învățământ în funcție de o celulă cheie din fișierul .</a:t>
            </a:r>
            <a:r>
              <a:rPr lang="ro-RO" sz="1400" dirty="0" err="1"/>
              <a:t>xlsx</a:t>
            </a:r>
            <a:endParaRPr lang="ro-RO" sz="1400" dirty="0"/>
          </a:p>
        </p:txBody>
      </p:sp>
      <p:sp>
        <p:nvSpPr>
          <p:cNvPr id="8" name="Subtitlu 7">
            <a:extLst>
              <a:ext uri="{FF2B5EF4-FFF2-40B4-BE49-F238E27FC236}">
                <a16:creationId xmlns:a16="http://schemas.microsoft.com/office/drawing/2014/main" id="{C877A649-7468-5420-DADC-566CCF6EAEB1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109728" y="4562856"/>
            <a:ext cx="3821573" cy="1060704"/>
          </a:xfrm>
        </p:spPr>
        <p:txBody>
          <a:bodyPr/>
          <a:lstStyle/>
          <a:p>
            <a:pPr algn="l"/>
            <a:r>
              <a:rPr lang="ro-RO" sz="1400" dirty="0"/>
              <a:t>	Funcția </a:t>
            </a:r>
            <a:r>
              <a:rPr lang="ro-RO" sz="1400" dirty="0" err="1"/>
              <a:t>getValue</a:t>
            </a:r>
            <a:r>
              <a:rPr lang="ro-RO" sz="1400" dirty="0"/>
              <a:t>() care extrage datele necesare din fișiere de tip .</a:t>
            </a:r>
            <a:r>
              <a:rPr lang="ro-RO" sz="1400" dirty="0" err="1"/>
              <a:t>xlsx</a:t>
            </a:r>
            <a:endParaRPr lang="ro-RO" sz="1400" dirty="0"/>
          </a:p>
        </p:txBody>
      </p:sp>
      <p:sp>
        <p:nvSpPr>
          <p:cNvPr id="9" name="Subtitlu 8">
            <a:extLst>
              <a:ext uri="{FF2B5EF4-FFF2-40B4-BE49-F238E27FC236}">
                <a16:creationId xmlns:a16="http://schemas.microsoft.com/office/drawing/2014/main" id="{92D576A7-6F65-ECC1-9996-4AE009575669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7260177" y="5410509"/>
            <a:ext cx="4301394" cy="763600"/>
          </a:xfrm>
        </p:spPr>
        <p:txBody>
          <a:bodyPr/>
          <a:lstStyle/>
          <a:p>
            <a:r>
              <a:rPr lang="ro-RO" sz="1400" dirty="0"/>
              <a:t>Funcția extractor() care extrage și introduce date în baza de date</a:t>
            </a:r>
          </a:p>
        </p:txBody>
      </p:sp>
      <p:sp>
        <p:nvSpPr>
          <p:cNvPr id="10" name="Titlu 9">
            <a:extLst>
              <a:ext uri="{FF2B5EF4-FFF2-40B4-BE49-F238E27FC236}">
                <a16:creationId xmlns:a16="http://schemas.microsoft.com/office/drawing/2014/main" id="{263C00E7-0F6D-A5E5-388C-00AB647389DF}"/>
              </a:ext>
            </a:extLst>
          </p:cNvPr>
          <p:cNvSpPr>
            <a:spLocks noGrp="1"/>
          </p:cNvSpPr>
          <p:nvPr>
            <p:ph type="title" idx="8"/>
          </p:nvPr>
        </p:nvSpPr>
        <p:spPr/>
        <p:txBody>
          <a:bodyPr/>
          <a:lstStyle/>
          <a:p>
            <a:r>
              <a:rPr lang="ro-RO" dirty="0"/>
              <a:t>05. Implementarea tehnică</a:t>
            </a:r>
          </a:p>
        </p:txBody>
      </p:sp>
      <p:pic>
        <p:nvPicPr>
          <p:cNvPr id="12" name="Imagine 11">
            <a:extLst>
              <a:ext uri="{FF2B5EF4-FFF2-40B4-BE49-F238E27FC236}">
                <a16:creationId xmlns:a16="http://schemas.microsoft.com/office/drawing/2014/main" id="{B1743FD9-1E6D-51E1-173D-DA121D234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28" y="1363738"/>
            <a:ext cx="3300873" cy="32770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Imagine 13">
            <a:extLst>
              <a:ext uri="{FF2B5EF4-FFF2-40B4-BE49-F238E27FC236}">
                <a16:creationId xmlns:a16="http://schemas.microsoft.com/office/drawing/2014/main" id="{BA95F2C5-2FAC-A5A2-6FA9-0CE370FED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0177" y="867711"/>
            <a:ext cx="4301395" cy="45728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Imagine 15">
            <a:extLst>
              <a:ext uri="{FF2B5EF4-FFF2-40B4-BE49-F238E27FC236}">
                <a16:creationId xmlns:a16="http://schemas.microsoft.com/office/drawing/2014/main" id="{EBC5ED2E-915C-C505-B761-263CCB6E5B4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9897"/>
          <a:stretch/>
        </p:blipFill>
        <p:spPr>
          <a:xfrm>
            <a:off x="4114387" y="2673222"/>
            <a:ext cx="2890428" cy="39351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8743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u 3">
            <a:extLst>
              <a:ext uri="{FF2B5EF4-FFF2-40B4-BE49-F238E27FC236}">
                <a16:creationId xmlns:a16="http://schemas.microsoft.com/office/drawing/2014/main" id="{76EC2C81-7BB0-BE7F-F4BF-B282DCBFF6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titlu 4">
            <a:extLst>
              <a:ext uri="{FF2B5EF4-FFF2-40B4-BE49-F238E27FC236}">
                <a16:creationId xmlns:a16="http://schemas.microsoft.com/office/drawing/2014/main" id="{9AD8A57E-3031-7861-31C5-525550BA1ED5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8" name="Subtitlu 7">
            <a:extLst>
              <a:ext uri="{FF2B5EF4-FFF2-40B4-BE49-F238E27FC236}">
                <a16:creationId xmlns:a16="http://schemas.microsoft.com/office/drawing/2014/main" id="{D9B70DC3-CFE3-3F8F-A735-EE1846B92F7D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8342423" y="4747734"/>
            <a:ext cx="3085865" cy="763600"/>
          </a:xfrm>
        </p:spPr>
        <p:txBody>
          <a:bodyPr/>
          <a:lstStyle/>
          <a:p>
            <a:r>
              <a:rPr lang="ro-RO" sz="1400" dirty="0"/>
              <a:t>Interfața Thymeleaf + Bootstrap5</a:t>
            </a:r>
          </a:p>
        </p:txBody>
      </p:sp>
      <p:sp>
        <p:nvSpPr>
          <p:cNvPr id="9" name="Subtitlu 8">
            <a:extLst>
              <a:ext uri="{FF2B5EF4-FFF2-40B4-BE49-F238E27FC236}">
                <a16:creationId xmlns:a16="http://schemas.microsoft.com/office/drawing/2014/main" id="{0621ADDF-275D-A5D5-0A9D-A339872FB50D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393191" y="2606039"/>
            <a:ext cx="6048035" cy="396227"/>
          </a:xfrm>
        </p:spPr>
        <p:txBody>
          <a:bodyPr/>
          <a:lstStyle/>
          <a:p>
            <a:r>
              <a:rPr lang="ro-RO" sz="1400" dirty="0"/>
              <a:t>Baza de date MySQL: Stocarea și gestionarea planurilor și a utilizatorilor</a:t>
            </a:r>
          </a:p>
        </p:txBody>
      </p:sp>
      <p:sp>
        <p:nvSpPr>
          <p:cNvPr id="10" name="Titlu 9">
            <a:extLst>
              <a:ext uri="{FF2B5EF4-FFF2-40B4-BE49-F238E27FC236}">
                <a16:creationId xmlns:a16="http://schemas.microsoft.com/office/drawing/2014/main" id="{93539645-0DF6-CDE7-3412-B7460E1D32C1}"/>
              </a:ext>
            </a:extLst>
          </p:cNvPr>
          <p:cNvSpPr>
            <a:spLocks noGrp="1"/>
          </p:cNvSpPr>
          <p:nvPr>
            <p:ph type="title" idx="8"/>
          </p:nvPr>
        </p:nvSpPr>
        <p:spPr/>
        <p:txBody>
          <a:bodyPr/>
          <a:lstStyle/>
          <a:p>
            <a:r>
              <a:rPr lang="ro-RO" dirty="0"/>
              <a:t>05. Implementarea tehnică</a:t>
            </a:r>
          </a:p>
        </p:txBody>
      </p:sp>
      <p:pic>
        <p:nvPicPr>
          <p:cNvPr id="14" name="Imagine 13">
            <a:extLst>
              <a:ext uri="{FF2B5EF4-FFF2-40B4-BE49-F238E27FC236}">
                <a16:creationId xmlns:a16="http://schemas.microsoft.com/office/drawing/2014/main" id="{D798A355-38BA-89AE-C303-37EFCF2C4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000" y="2998555"/>
            <a:ext cx="7263527" cy="35270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Imagine 11">
            <a:extLst>
              <a:ext uri="{FF2B5EF4-FFF2-40B4-BE49-F238E27FC236}">
                <a16:creationId xmlns:a16="http://schemas.microsoft.com/office/drawing/2014/main" id="{7DFF7A14-4214-6466-C8CA-712CCA382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544" y="865800"/>
            <a:ext cx="4972744" cy="38962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6506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u 3">
            <a:extLst>
              <a:ext uri="{FF2B5EF4-FFF2-40B4-BE49-F238E27FC236}">
                <a16:creationId xmlns:a16="http://schemas.microsoft.com/office/drawing/2014/main" id="{81E8EF6D-810C-004D-33D6-1D17879DA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90514" y="4252350"/>
            <a:ext cx="4615860" cy="1901442"/>
          </a:xfrm>
        </p:spPr>
        <p:txBody>
          <a:bodyPr/>
          <a:lstStyle/>
          <a:p>
            <a:r>
              <a:rPr lang="ro-RO" sz="1400" dirty="0">
                <a:effectLst/>
                <a:latin typeface="Share Tech Mono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Testarea </a:t>
            </a:r>
            <a:r>
              <a:rPr lang="ro-RO" sz="1400" dirty="0" err="1">
                <a:effectLst/>
                <a:latin typeface="Share Tech Mono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cross</a:t>
            </a:r>
            <a:r>
              <a:rPr lang="ro-RO" sz="1400" dirty="0">
                <a:effectLst/>
                <a:latin typeface="Share Tech Mono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-browser </a:t>
            </a:r>
            <a:endParaRPr lang="ro-RO" sz="1050" dirty="0">
              <a:latin typeface="Share Tech Mono" panose="020B0604020202020204" charset="0"/>
            </a:endParaRPr>
          </a:p>
        </p:txBody>
      </p:sp>
      <p:sp>
        <p:nvSpPr>
          <p:cNvPr id="5" name="Subtitlu 4">
            <a:extLst>
              <a:ext uri="{FF2B5EF4-FFF2-40B4-BE49-F238E27FC236}">
                <a16:creationId xmlns:a16="http://schemas.microsoft.com/office/drawing/2014/main" id="{9FF6C841-C666-9985-916B-AD38DAAE58F8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265176" y="1591056"/>
            <a:ext cx="5120433" cy="2141603"/>
          </a:xfrm>
        </p:spPr>
        <p:txBody>
          <a:bodyPr/>
          <a:lstStyle/>
          <a:p>
            <a:pPr algn="l"/>
            <a:r>
              <a:rPr lang="ro-RO" sz="2000" dirty="0">
                <a:effectLst/>
                <a:latin typeface="Share Tech Mono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Testarea unitară este un proces fundamental în dezvoltarea software, folosit pentru a verifica funcționalitatea corectă a celor mai mici unități de cod – metodele sau funcțiile. </a:t>
            </a:r>
          </a:p>
        </p:txBody>
      </p:sp>
      <p:sp>
        <p:nvSpPr>
          <p:cNvPr id="10" name="Titlu 9">
            <a:extLst>
              <a:ext uri="{FF2B5EF4-FFF2-40B4-BE49-F238E27FC236}">
                <a16:creationId xmlns:a16="http://schemas.microsoft.com/office/drawing/2014/main" id="{CD1E9634-4C52-F59F-72D8-05E84B1EDF7B}"/>
              </a:ext>
            </a:extLst>
          </p:cNvPr>
          <p:cNvSpPr>
            <a:spLocks noGrp="1"/>
          </p:cNvSpPr>
          <p:nvPr>
            <p:ph type="title" idx="8"/>
          </p:nvPr>
        </p:nvSpPr>
        <p:spPr/>
        <p:txBody>
          <a:bodyPr/>
          <a:lstStyle/>
          <a:p>
            <a:r>
              <a:rPr lang="ro-RO" dirty="0"/>
              <a:t>06. Testare și utilizare</a:t>
            </a:r>
          </a:p>
        </p:txBody>
      </p:sp>
      <p:pic>
        <p:nvPicPr>
          <p:cNvPr id="11" name="Imagine 10" descr="O imagine care conține text, captură de ecran, software, Software multimedia&#10;&#10;Conținutul generat de inteligența artificială poate fi incorect.">
            <a:extLst>
              <a:ext uri="{FF2B5EF4-FFF2-40B4-BE49-F238E27FC236}">
                <a16:creationId xmlns:a16="http://schemas.microsoft.com/office/drawing/2014/main" id="{7155EFFC-55B1-DC83-9D7C-FEDA597D8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749" y="3732659"/>
            <a:ext cx="6120765" cy="2625725"/>
          </a:xfrm>
          <a:prstGeom prst="rect">
            <a:avLst/>
          </a:prstGeom>
        </p:spPr>
      </p:pic>
      <p:pic>
        <p:nvPicPr>
          <p:cNvPr id="12" name="Imagine 11" descr="O imagine care conține text, captură de ecran, software, Pagină web&#10;&#10;Conținutul generat de inteligența artificială poate fi incorect.">
            <a:extLst>
              <a:ext uri="{FF2B5EF4-FFF2-40B4-BE49-F238E27FC236}">
                <a16:creationId xmlns:a16="http://schemas.microsoft.com/office/drawing/2014/main" id="{515DED87-9000-09E4-2449-2B55BDFBE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609" y="960510"/>
            <a:ext cx="6120765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606363"/>
      </p:ext>
    </p:extLst>
  </p:cSld>
  <p:clrMapOvr>
    <a:masterClrMapping/>
  </p:clrMapOvr>
</p:sld>
</file>

<file path=ppt/theme/theme1.xml><?xml version="1.0" encoding="utf-8"?>
<a:theme xmlns:a="http://schemas.openxmlformats.org/drawingml/2006/main" name="New Technologies Consulting by Slidesgo">
  <a:themeElements>
    <a:clrScheme name="Simple Light">
      <a:dk1>
        <a:srgbClr val="FFFFFF"/>
      </a:dk1>
      <a:lt1>
        <a:srgbClr val="2F3B42"/>
      </a:lt1>
      <a:dk2>
        <a:srgbClr val="CE90F7"/>
      </a:dk2>
      <a:lt2>
        <a:srgbClr val="00FFFF"/>
      </a:lt2>
      <a:accent1>
        <a:srgbClr val="FD7FF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Technologies Consulting by Slidesgo</Template>
  <TotalTime>420</TotalTime>
  <Words>342</Words>
  <Application>Microsoft Office PowerPoint</Application>
  <PresentationFormat>Ecran lat</PresentationFormat>
  <Paragraphs>56</Paragraphs>
  <Slides>10</Slides>
  <Notes>1</Notes>
  <HiddenSlides>0</HiddenSlides>
  <MMClips>0</MMClips>
  <ScaleCrop>false</ScaleCrop>
  <HeadingPairs>
    <vt:vector size="6" baseType="variant">
      <vt:variant>
        <vt:lpstr>Fonturi utilizate</vt:lpstr>
      </vt:variant>
      <vt:variant>
        <vt:i4>6</vt:i4>
      </vt:variant>
      <vt:variant>
        <vt:lpstr>Temă</vt:lpstr>
      </vt:variant>
      <vt:variant>
        <vt:i4>2</vt:i4>
      </vt:variant>
      <vt:variant>
        <vt:lpstr>Titluri diapozitive</vt:lpstr>
      </vt:variant>
      <vt:variant>
        <vt:i4>10</vt:i4>
      </vt:variant>
    </vt:vector>
  </HeadingPairs>
  <TitlesOfParts>
    <vt:vector size="18" baseType="lpstr">
      <vt:lpstr>Aptos</vt:lpstr>
      <vt:lpstr>Arial</vt:lpstr>
      <vt:lpstr>Open Sans</vt:lpstr>
      <vt:lpstr>Proxima Nova</vt:lpstr>
      <vt:lpstr>Roboto Condensed Light</vt:lpstr>
      <vt:lpstr>Share Tech Mono</vt:lpstr>
      <vt:lpstr>New Technologies Consulting by Slidesgo</vt:lpstr>
      <vt:lpstr>Slidesgo Final Pages</vt:lpstr>
      <vt:lpstr>APLICAȚIE WEB PENTRU GESTIONAREA PLANURILOR DE INVĂȚĂMÂNT</vt:lpstr>
      <vt:lpstr>01. Introducere</vt:lpstr>
      <vt:lpstr>02. Obiectivele proiectului</vt:lpstr>
      <vt:lpstr>03. Arhitectura aplicației</vt:lpstr>
      <vt:lpstr>04. Diagrama de clase</vt:lpstr>
      <vt:lpstr>05. Implementarea tehnică</vt:lpstr>
      <vt:lpstr>05. Implementarea tehnică</vt:lpstr>
      <vt:lpstr>05. Implementarea tehnică</vt:lpstr>
      <vt:lpstr>06. Testare și utilizare</vt:lpstr>
      <vt:lpstr>07. Concluzii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Mirza Daniel</dc:creator>
  <cp:lastModifiedBy>Mirza Daniel</cp:lastModifiedBy>
  <cp:revision>7</cp:revision>
  <dcterms:created xsi:type="dcterms:W3CDTF">2025-02-11T15:43:48Z</dcterms:created>
  <dcterms:modified xsi:type="dcterms:W3CDTF">2025-02-11T22:45:18Z</dcterms:modified>
</cp:coreProperties>
</file>