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3A0472C-4EA9-4D9F-9E09-31A86D6E608A}" type="datetimeFigureOut">
              <a:rPr lang="es-VE" smtClean="0"/>
              <a:t>18/04/2007</a:t>
            </a:fld>
            <a:endParaRPr lang="es-VE"/>
          </a:p>
        </p:txBody>
      </p:sp>
      <p:sp>
        <p:nvSpPr>
          <p:cNvPr id="5" name="Footer Placeholder 4"/>
          <p:cNvSpPr>
            <a:spLocks noGrp="1"/>
          </p:cNvSpPr>
          <p:nvPr>
            <p:ph type="ftr" sz="quarter" idx="11"/>
          </p:nvPr>
        </p:nvSpPr>
        <p:spPr>
          <a:xfrm>
            <a:off x="2692397" y="5037663"/>
            <a:ext cx="5214635" cy="279400"/>
          </a:xfrm>
        </p:spPr>
        <p:txBody>
          <a:bodyPr/>
          <a:lstStyle/>
          <a:p>
            <a:endParaRPr lang="es-VE"/>
          </a:p>
        </p:txBody>
      </p:sp>
      <p:sp>
        <p:nvSpPr>
          <p:cNvPr id="6" name="Slide Number Placeholder 5"/>
          <p:cNvSpPr>
            <a:spLocks noGrp="1"/>
          </p:cNvSpPr>
          <p:nvPr>
            <p:ph type="sldNum" sz="quarter" idx="12"/>
          </p:nvPr>
        </p:nvSpPr>
        <p:spPr>
          <a:xfrm>
            <a:off x="8956900" y="5037663"/>
            <a:ext cx="551167" cy="279400"/>
          </a:xfrm>
        </p:spPr>
        <p:txBody>
          <a:bodyPr/>
          <a:lstStyle/>
          <a:p>
            <a:fld id="{94D153B0-BF08-4211-A81F-062DB920490D}" type="slidenum">
              <a:rPr lang="es-VE" smtClean="0"/>
              <a:t>‹Nº›</a:t>
            </a:fld>
            <a:endParaRPr lang="es-VE"/>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4904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3A0472C-4EA9-4D9F-9E09-31A86D6E608A}" type="datetimeFigureOut">
              <a:rPr lang="es-VE" smtClean="0"/>
              <a:t>18/04/2007</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94D153B0-BF08-4211-A81F-062DB920490D}" type="slidenum">
              <a:rPr lang="es-VE" smtClean="0"/>
              <a:t>‹Nº›</a:t>
            </a:fld>
            <a:endParaRPr lang="es-VE"/>
          </a:p>
        </p:txBody>
      </p:sp>
    </p:spTree>
    <p:extLst>
      <p:ext uri="{BB962C8B-B14F-4D97-AF65-F5344CB8AC3E}">
        <p14:creationId xmlns:p14="http://schemas.microsoft.com/office/powerpoint/2010/main" val="518351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3A0472C-4EA9-4D9F-9E09-31A86D6E608A}" type="datetimeFigureOut">
              <a:rPr lang="es-VE" smtClean="0"/>
              <a:t>18/04/2007</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94D153B0-BF08-4211-A81F-062DB920490D}" type="slidenum">
              <a:rPr lang="es-VE" smtClean="0"/>
              <a:t>‹Nº›</a:t>
            </a:fld>
            <a:endParaRPr lang="es-VE"/>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27735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3A0472C-4EA9-4D9F-9E09-31A86D6E608A}" type="datetimeFigureOut">
              <a:rPr lang="es-VE" smtClean="0"/>
              <a:t>18/04/2007</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94D153B0-BF08-4211-A81F-062DB920490D}" type="slidenum">
              <a:rPr lang="es-VE" smtClean="0"/>
              <a:t>‹Nº›</a:t>
            </a:fld>
            <a:endParaRPr lang="es-VE"/>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3339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3A0472C-4EA9-4D9F-9E09-31A86D6E608A}" type="datetimeFigureOut">
              <a:rPr lang="es-VE" smtClean="0"/>
              <a:t>18/04/2007</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94D153B0-BF08-4211-A81F-062DB920490D}" type="slidenum">
              <a:rPr lang="es-VE" smtClean="0"/>
              <a:t>‹Nº›</a:t>
            </a:fld>
            <a:endParaRPr lang="es-VE"/>
          </a:p>
        </p:txBody>
      </p:sp>
    </p:spTree>
    <p:extLst>
      <p:ext uri="{BB962C8B-B14F-4D97-AF65-F5344CB8AC3E}">
        <p14:creationId xmlns:p14="http://schemas.microsoft.com/office/powerpoint/2010/main" val="869682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3A0472C-4EA9-4D9F-9E09-31A86D6E608A}" type="datetimeFigureOut">
              <a:rPr lang="es-VE" smtClean="0"/>
              <a:t>18/04/2007</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94D153B0-BF08-4211-A81F-062DB920490D}" type="slidenum">
              <a:rPr lang="es-VE" smtClean="0"/>
              <a:t>‹Nº›</a:t>
            </a:fld>
            <a:endParaRPr lang="es-VE"/>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9220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3A0472C-4EA9-4D9F-9E09-31A86D6E608A}" type="datetimeFigureOut">
              <a:rPr lang="es-VE" smtClean="0"/>
              <a:t>18/04/2007</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94D153B0-BF08-4211-A81F-062DB920490D}" type="slidenum">
              <a:rPr lang="es-VE" smtClean="0"/>
              <a:t>‹Nº›</a:t>
            </a:fld>
            <a:endParaRPr lang="es-VE"/>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4997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A0472C-4EA9-4D9F-9E09-31A86D6E608A}" type="datetimeFigureOut">
              <a:rPr lang="es-VE" smtClean="0"/>
              <a:t>18/04/2007</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94D153B0-BF08-4211-A81F-062DB920490D}" type="slidenum">
              <a:rPr lang="es-VE" smtClean="0"/>
              <a:t>‹Nº›</a:t>
            </a:fld>
            <a:endParaRPr lang="es-V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04383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A0472C-4EA9-4D9F-9E09-31A86D6E608A}" type="datetimeFigureOut">
              <a:rPr lang="es-VE" smtClean="0"/>
              <a:t>18/04/2007</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94D153B0-BF08-4211-A81F-062DB920490D}" type="slidenum">
              <a:rPr lang="es-VE" smtClean="0"/>
              <a:t>‹Nº›</a:t>
            </a:fld>
            <a:endParaRPr lang="es-VE"/>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7051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A0472C-4EA9-4D9F-9E09-31A86D6E608A}" type="datetimeFigureOut">
              <a:rPr lang="es-VE" smtClean="0"/>
              <a:t>18/04/2007</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94D153B0-BF08-4211-A81F-062DB920490D}" type="slidenum">
              <a:rPr lang="es-VE" smtClean="0"/>
              <a:t>‹Nº›</a:t>
            </a:fld>
            <a:endParaRPr lang="es-VE"/>
          </a:p>
        </p:txBody>
      </p:sp>
    </p:spTree>
    <p:extLst>
      <p:ext uri="{BB962C8B-B14F-4D97-AF65-F5344CB8AC3E}">
        <p14:creationId xmlns:p14="http://schemas.microsoft.com/office/powerpoint/2010/main" val="3420814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3A0472C-4EA9-4D9F-9E09-31A86D6E608A}" type="datetimeFigureOut">
              <a:rPr lang="es-VE" smtClean="0"/>
              <a:t>18/04/2007</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94D153B0-BF08-4211-A81F-062DB920490D}" type="slidenum">
              <a:rPr lang="es-VE" smtClean="0"/>
              <a:t>‹Nº›</a:t>
            </a:fld>
            <a:endParaRPr lang="es-VE"/>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0145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3A0472C-4EA9-4D9F-9E09-31A86D6E608A}" type="datetimeFigureOut">
              <a:rPr lang="es-VE" smtClean="0"/>
              <a:t>18/04/2007</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94D153B0-BF08-4211-A81F-062DB920490D}" type="slidenum">
              <a:rPr lang="es-VE" smtClean="0"/>
              <a:t>‹Nº›</a:t>
            </a:fld>
            <a:endParaRPr lang="es-VE"/>
          </a:p>
        </p:txBody>
      </p:sp>
    </p:spTree>
    <p:extLst>
      <p:ext uri="{BB962C8B-B14F-4D97-AF65-F5344CB8AC3E}">
        <p14:creationId xmlns:p14="http://schemas.microsoft.com/office/powerpoint/2010/main" val="30351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3A0472C-4EA9-4D9F-9E09-31A86D6E608A}" type="datetimeFigureOut">
              <a:rPr lang="es-VE" smtClean="0"/>
              <a:t>18/04/2007</a:t>
            </a:fld>
            <a:endParaRPr lang="es-VE"/>
          </a:p>
        </p:txBody>
      </p:sp>
      <p:sp>
        <p:nvSpPr>
          <p:cNvPr id="8" name="Footer Placeholder 7"/>
          <p:cNvSpPr>
            <a:spLocks noGrp="1"/>
          </p:cNvSpPr>
          <p:nvPr>
            <p:ph type="ftr" sz="quarter" idx="11"/>
          </p:nvPr>
        </p:nvSpPr>
        <p:spPr/>
        <p:txBody>
          <a:bodyPr/>
          <a:lstStyle/>
          <a:p>
            <a:endParaRPr lang="es-VE"/>
          </a:p>
        </p:txBody>
      </p:sp>
      <p:sp>
        <p:nvSpPr>
          <p:cNvPr id="9" name="Slide Number Placeholder 8"/>
          <p:cNvSpPr>
            <a:spLocks noGrp="1"/>
          </p:cNvSpPr>
          <p:nvPr>
            <p:ph type="sldNum" sz="quarter" idx="12"/>
          </p:nvPr>
        </p:nvSpPr>
        <p:spPr/>
        <p:txBody>
          <a:bodyPr/>
          <a:lstStyle/>
          <a:p>
            <a:fld id="{94D153B0-BF08-4211-A81F-062DB920490D}" type="slidenum">
              <a:rPr lang="es-VE" smtClean="0"/>
              <a:t>‹Nº›</a:t>
            </a:fld>
            <a:endParaRPr lang="es-VE"/>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3037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3A0472C-4EA9-4D9F-9E09-31A86D6E608A}" type="datetimeFigureOut">
              <a:rPr lang="es-VE" smtClean="0"/>
              <a:t>18/04/2007</a:t>
            </a:fld>
            <a:endParaRPr lang="es-VE"/>
          </a:p>
        </p:txBody>
      </p:sp>
      <p:sp>
        <p:nvSpPr>
          <p:cNvPr id="4" name="Footer Placeholder 3"/>
          <p:cNvSpPr>
            <a:spLocks noGrp="1"/>
          </p:cNvSpPr>
          <p:nvPr>
            <p:ph type="ftr" sz="quarter" idx="11"/>
          </p:nvPr>
        </p:nvSpPr>
        <p:spPr/>
        <p:txBody>
          <a:bodyPr/>
          <a:lstStyle/>
          <a:p>
            <a:endParaRPr lang="es-VE"/>
          </a:p>
        </p:txBody>
      </p:sp>
      <p:sp>
        <p:nvSpPr>
          <p:cNvPr id="5" name="Slide Number Placeholder 4"/>
          <p:cNvSpPr>
            <a:spLocks noGrp="1"/>
          </p:cNvSpPr>
          <p:nvPr>
            <p:ph type="sldNum" sz="quarter" idx="12"/>
          </p:nvPr>
        </p:nvSpPr>
        <p:spPr/>
        <p:txBody>
          <a:bodyPr/>
          <a:lstStyle/>
          <a:p>
            <a:fld id="{94D153B0-BF08-4211-A81F-062DB920490D}" type="slidenum">
              <a:rPr lang="es-VE" smtClean="0"/>
              <a:t>‹Nº›</a:t>
            </a:fld>
            <a:endParaRPr lang="es-V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6946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A0472C-4EA9-4D9F-9E09-31A86D6E608A}" type="datetimeFigureOut">
              <a:rPr lang="es-VE" smtClean="0"/>
              <a:t>18/04/2007</a:t>
            </a:fld>
            <a:endParaRPr lang="es-VE"/>
          </a:p>
        </p:txBody>
      </p:sp>
      <p:sp>
        <p:nvSpPr>
          <p:cNvPr id="3" name="Footer Placeholder 2"/>
          <p:cNvSpPr>
            <a:spLocks noGrp="1"/>
          </p:cNvSpPr>
          <p:nvPr>
            <p:ph type="ftr" sz="quarter" idx="11"/>
          </p:nvPr>
        </p:nvSpPr>
        <p:spPr/>
        <p:txBody>
          <a:bodyPr/>
          <a:lstStyle/>
          <a:p>
            <a:endParaRPr lang="es-VE"/>
          </a:p>
        </p:txBody>
      </p:sp>
      <p:sp>
        <p:nvSpPr>
          <p:cNvPr id="4" name="Slide Number Placeholder 3"/>
          <p:cNvSpPr>
            <a:spLocks noGrp="1"/>
          </p:cNvSpPr>
          <p:nvPr>
            <p:ph type="sldNum" sz="quarter" idx="12"/>
          </p:nvPr>
        </p:nvSpPr>
        <p:spPr/>
        <p:txBody>
          <a:bodyPr/>
          <a:lstStyle/>
          <a:p>
            <a:fld id="{94D153B0-BF08-4211-A81F-062DB920490D}" type="slidenum">
              <a:rPr lang="es-VE" smtClean="0"/>
              <a:t>‹Nº›</a:t>
            </a:fld>
            <a:endParaRPr lang="es-VE"/>
          </a:p>
        </p:txBody>
      </p:sp>
    </p:spTree>
    <p:extLst>
      <p:ext uri="{BB962C8B-B14F-4D97-AF65-F5344CB8AC3E}">
        <p14:creationId xmlns:p14="http://schemas.microsoft.com/office/powerpoint/2010/main" val="39600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3A0472C-4EA9-4D9F-9E09-31A86D6E608A}" type="datetimeFigureOut">
              <a:rPr lang="es-VE" smtClean="0"/>
              <a:t>18/04/2007</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94D153B0-BF08-4211-A81F-062DB920490D}" type="slidenum">
              <a:rPr lang="es-VE" smtClean="0"/>
              <a:t>‹Nº›</a:t>
            </a:fld>
            <a:endParaRPr lang="es-VE"/>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6167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3A0472C-4EA9-4D9F-9E09-31A86D6E608A}" type="datetimeFigureOut">
              <a:rPr lang="es-VE" smtClean="0"/>
              <a:t>18/04/2007</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94D153B0-BF08-4211-A81F-062DB920490D}" type="slidenum">
              <a:rPr lang="es-VE" smtClean="0"/>
              <a:t>‹Nº›</a:t>
            </a:fld>
            <a:endParaRPr lang="es-VE"/>
          </a:p>
        </p:txBody>
      </p:sp>
    </p:spTree>
    <p:extLst>
      <p:ext uri="{BB962C8B-B14F-4D97-AF65-F5344CB8AC3E}">
        <p14:creationId xmlns:p14="http://schemas.microsoft.com/office/powerpoint/2010/main" val="1900126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3A0472C-4EA9-4D9F-9E09-31A86D6E608A}" type="datetimeFigureOut">
              <a:rPr lang="es-VE" smtClean="0"/>
              <a:t>18/04/2007</a:t>
            </a:fld>
            <a:endParaRPr lang="es-VE"/>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VE"/>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4D153B0-BF08-4211-A81F-062DB920490D}" type="slidenum">
              <a:rPr lang="es-VE" smtClean="0"/>
              <a:t>‹Nº›</a:t>
            </a:fld>
            <a:endParaRPr lang="es-VE"/>
          </a:p>
        </p:txBody>
      </p:sp>
    </p:spTree>
    <p:extLst>
      <p:ext uri="{BB962C8B-B14F-4D97-AF65-F5344CB8AC3E}">
        <p14:creationId xmlns:p14="http://schemas.microsoft.com/office/powerpoint/2010/main" val="2500905294"/>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A788619E-62E0-42D0-943B-4219DC160318}"/>
              </a:ext>
            </a:extLst>
          </p:cNvPr>
          <p:cNvSpPr txBox="1"/>
          <p:nvPr/>
        </p:nvSpPr>
        <p:spPr>
          <a:xfrm>
            <a:off x="2730500" y="1879601"/>
            <a:ext cx="6699250" cy="1323439"/>
          </a:xfrm>
          <a:prstGeom prst="rect">
            <a:avLst/>
          </a:prstGeom>
          <a:solidFill>
            <a:srgbClr val="0070C0"/>
          </a:solidFill>
          <a:ln>
            <a:noFill/>
          </a:ln>
          <a:effectLst>
            <a:glow rad="228600">
              <a:schemeClr val="accent4">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lvl="0" algn="ctr"/>
            <a:r>
              <a:rPr lang="es-VE" sz="4000" dirty="0">
                <a:solidFill>
                  <a:prstClr val="black"/>
                </a:solidFill>
                <a:latin typeface="Arial" panose="020B0604020202020204" pitchFamily="34" charset="0"/>
                <a:cs typeface="Arial" panose="020B0604020202020204" pitchFamily="34" charset="0"/>
              </a:rPr>
              <a:t>E.T.C.R.Z FRACISCO </a:t>
            </a:r>
          </a:p>
          <a:p>
            <a:pPr lvl="0" algn="ctr"/>
            <a:r>
              <a:rPr lang="es-VE" sz="4000" dirty="0">
                <a:solidFill>
                  <a:prstClr val="black"/>
                </a:solidFill>
                <a:latin typeface="Arial" panose="020B0604020202020204" pitchFamily="34" charset="0"/>
                <a:cs typeface="Arial" panose="020B0604020202020204" pitchFamily="34" charset="0"/>
              </a:rPr>
              <a:t>JIMENEZ VALERA</a:t>
            </a:r>
          </a:p>
        </p:txBody>
      </p:sp>
    </p:spTree>
    <p:extLst>
      <p:ext uri="{BB962C8B-B14F-4D97-AF65-F5344CB8AC3E}">
        <p14:creationId xmlns:p14="http://schemas.microsoft.com/office/powerpoint/2010/main" val="2736641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FC95B59-A9EE-4F36-91B5-25F650A8FC21}"/>
              </a:ext>
            </a:extLst>
          </p:cNvPr>
          <p:cNvSpPr txBox="1"/>
          <p:nvPr/>
        </p:nvSpPr>
        <p:spPr>
          <a:xfrm>
            <a:off x="1549400" y="1482298"/>
            <a:ext cx="9283700" cy="830997"/>
          </a:xfrm>
          <a:prstGeom prst="rect">
            <a:avLst/>
          </a:prstGeom>
          <a:solidFill>
            <a:srgbClr val="0070C0"/>
          </a:solidFill>
          <a:ln>
            <a:noFill/>
          </a:ln>
          <a:effectLst>
            <a:glow rad="139700">
              <a:schemeClr val="accent4">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s-VE" sz="2400" dirty="0">
                <a:latin typeface="Arial" panose="020B0604020202020204" pitchFamily="34" charset="0"/>
                <a:cs typeface="Arial" panose="020B0604020202020204" pitchFamily="34" charset="0"/>
              </a:rPr>
              <a:t>RESEÑA HISTORICA DE LA E.T.C.R.Z “FRANCISCO JIMENEZ VALERA</a:t>
            </a:r>
          </a:p>
        </p:txBody>
      </p:sp>
      <p:sp>
        <p:nvSpPr>
          <p:cNvPr id="6" name="CuadroTexto 5">
            <a:extLst>
              <a:ext uri="{FF2B5EF4-FFF2-40B4-BE49-F238E27FC236}">
                <a16:creationId xmlns:a16="http://schemas.microsoft.com/office/drawing/2014/main" id="{745E29CA-B4B6-42CD-80F5-FE268FDE31B2}"/>
              </a:ext>
            </a:extLst>
          </p:cNvPr>
          <p:cNvSpPr txBox="1"/>
          <p:nvPr/>
        </p:nvSpPr>
        <p:spPr>
          <a:xfrm>
            <a:off x="1549400" y="2692400"/>
            <a:ext cx="9283700" cy="2044700"/>
          </a:xfrm>
          <a:prstGeom prst="rect">
            <a:avLst/>
          </a:prstGeom>
          <a:solidFill>
            <a:srgbClr val="92D050"/>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285750" indent="-285750" algn="just">
              <a:buFont typeface="Arial" panose="020B0604020202020204" pitchFamily="34" charset="0"/>
              <a:buChar char="•"/>
            </a:pPr>
            <a:r>
              <a:rPr lang="es-VE" dirty="0">
                <a:latin typeface="Arial" panose="020B0604020202020204" pitchFamily="34" charset="0"/>
                <a:cs typeface="Arial" panose="020B0604020202020204" pitchFamily="34" charset="0"/>
              </a:rPr>
              <a:t>La institución fue fundada de el 12 de noviembre de 1974 con el nombre de ciclo básico común “Creación Oeste” utilizando como sede del edificio del colegio san pedro ubicado en la carrera en la 19entre calles 56 y 57. Al cabo de un tiempo existe la necesidad de asignarle un nombre de algún personaje ligado a la educación y nuestra religión. La profesora Josefa Bullones Directora de la Región Educativa para ese entonces manifestaron a la dirección del plantel que llevarían el nombre de “Francisco Jiménez Valera "quien fue un excelente profesional </a:t>
            </a:r>
          </a:p>
        </p:txBody>
      </p:sp>
    </p:spTree>
    <p:extLst>
      <p:ext uri="{BB962C8B-B14F-4D97-AF65-F5344CB8AC3E}">
        <p14:creationId xmlns:p14="http://schemas.microsoft.com/office/powerpoint/2010/main" val="3045876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EFD07F26-B7C7-4523-8E87-3E9627C1F530}"/>
              </a:ext>
            </a:extLst>
          </p:cNvPr>
          <p:cNvSpPr txBox="1"/>
          <p:nvPr/>
        </p:nvSpPr>
        <p:spPr>
          <a:xfrm>
            <a:off x="800100" y="889000"/>
            <a:ext cx="10572750" cy="2031325"/>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285750" indent="-285750">
              <a:buFont typeface="Arial" panose="020B0604020202020204" pitchFamily="34" charset="0"/>
              <a:buChar char="•"/>
            </a:pPr>
            <a:r>
              <a:rPr lang="es-VE" dirty="0">
                <a:latin typeface="Arial" panose="020B0604020202020204" pitchFamily="34" charset="0"/>
                <a:cs typeface="Arial" panose="020B0604020202020204" pitchFamily="34" charset="0"/>
              </a:rPr>
              <a:t>Luego pasaron a funcionar en las instalaciones del Liceo Javier siendo su primer director el Prof. Sergio Méndez, por necesidad de planta física propia, se trabajo varios años en esas instalaciones, los docentes del plantel quienes estaban gestionando para obtener una sede propia, se unieron a la comunidad barrio San francisco quienes se encontraban luchando por una institución de educación media para los jóvenes de esa populosa barriada, aprovechando esa circunstancia los docentes del plantel liderado ´por Prof. Oscar Pérez  y dirigente de la zona hicieron realidad de su sueño   </a:t>
            </a:r>
          </a:p>
        </p:txBody>
      </p:sp>
    </p:spTree>
    <p:extLst>
      <p:ext uri="{BB962C8B-B14F-4D97-AF65-F5344CB8AC3E}">
        <p14:creationId xmlns:p14="http://schemas.microsoft.com/office/powerpoint/2010/main" val="26145659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32</TotalTime>
  <Words>226</Words>
  <Application>Microsoft Office PowerPoint</Application>
  <PresentationFormat>Panorámica</PresentationFormat>
  <Paragraphs>5</Paragraphs>
  <Slides>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vt:i4>
      </vt:variant>
    </vt:vector>
  </HeadingPairs>
  <TitlesOfParts>
    <vt:vector size="6" baseType="lpstr">
      <vt:lpstr>Arial</vt:lpstr>
      <vt:lpstr>Garamond</vt:lpstr>
      <vt:lpstr>Orgánico</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Julio</dc:creator>
  <cp:lastModifiedBy>Julio</cp:lastModifiedBy>
  <cp:revision>5</cp:revision>
  <dcterms:created xsi:type="dcterms:W3CDTF">2007-04-18T04:07:24Z</dcterms:created>
  <dcterms:modified xsi:type="dcterms:W3CDTF">2007-04-18T04:39:53Z</dcterms:modified>
</cp:coreProperties>
</file>