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7"/>
  </p:notesMasterIdLst>
  <p:sldIdLst>
    <p:sldId id="256" r:id="rId2"/>
    <p:sldId id="258" r:id="rId3"/>
    <p:sldId id="260" r:id="rId4"/>
    <p:sldId id="280" r:id="rId5"/>
    <p:sldId id="305" r:id="rId6"/>
    <p:sldId id="306" r:id="rId7"/>
    <p:sldId id="307" r:id="rId8"/>
    <p:sldId id="308" r:id="rId9"/>
    <p:sldId id="311" r:id="rId10"/>
    <p:sldId id="309" r:id="rId11"/>
    <p:sldId id="273" r:id="rId12"/>
    <p:sldId id="279" r:id="rId13"/>
    <p:sldId id="310" r:id="rId14"/>
    <p:sldId id="264" r:id="rId15"/>
    <p:sldId id="283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DM Sans" pitchFamily="2" charset="0"/>
      <p:regular r:id="rId19"/>
      <p:bold r:id="rId20"/>
      <p:italic r:id="rId21"/>
      <p:boldItalic r:id="rId22"/>
    </p:embeddedFont>
    <p:embeddedFont>
      <p:font typeface="PT Sans" panose="020B05030202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4027F8-DEFD-485B-B33F-7813503F3779}">
  <a:tblStyle styleId="{674027F8-DEFD-485B-B33F-7813503F37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e4ef397926_0_1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e4ef397926_0_1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908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e4ef397926_0_1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e4ef397926_0_1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e4ef397926_0_1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e4ef397926_0_1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e4ef397926_0_1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e4ef397926_0_1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159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e4d5ab4242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e4d5ab4242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e4ef397926_0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e4ef397926_0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e4df3a9b20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e4df3a9b20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e4ef397926_0_1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e4ef397926_0_1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e4ef397926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e4ef397926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e5bf3c6b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e5bf3c6b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584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e5bf3c6b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e5bf3c6b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758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e4ef39792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e4ef39792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626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e4ef39792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e4ef39792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65% lo ocupan REVISION, VERIF?DEIDIDORES y CAMBIO_CORREL</a:t>
            </a:r>
          </a:p>
        </p:txBody>
      </p:sp>
    </p:spTree>
    <p:extLst>
      <p:ext uri="{BB962C8B-B14F-4D97-AF65-F5344CB8AC3E}">
        <p14:creationId xmlns:p14="http://schemas.microsoft.com/office/powerpoint/2010/main" val="4029514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e4ef397926_0_1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e4ef397926_0_1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09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0950" y="1615575"/>
            <a:ext cx="5427300" cy="127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 rot="5400000">
            <a:off x="499037" y="2219200"/>
            <a:ext cx="819900" cy="391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7360054" y="1788700"/>
            <a:ext cx="741900" cy="391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535254" y="544300"/>
            <a:ext cx="391500" cy="391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5400000">
            <a:off x="234437" y="1023100"/>
            <a:ext cx="1349100" cy="372300"/>
            <a:chOff x="713225" y="539500"/>
            <a:chExt cx="1349100" cy="372300"/>
          </a:xfrm>
        </p:grpSpPr>
        <p:sp>
          <p:nvSpPr>
            <p:cNvPr id="14" name="Google Shape;14;p2"/>
            <p:cNvSpPr/>
            <p:nvPr/>
          </p:nvSpPr>
          <p:spPr>
            <a:xfrm>
              <a:off x="713225" y="539500"/>
              <a:ext cx="1349100" cy="3723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5272" y="600875"/>
              <a:ext cx="1025007" cy="249549"/>
              <a:chOff x="2421725" y="839834"/>
              <a:chExt cx="1459500" cy="355331"/>
            </a:xfrm>
          </p:grpSpPr>
          <p:sp>
            <p:nvSpPr>
              <p:cNvPr id="16" name="Google Shape;16;p2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7" name="Google Shape;17;p2"/>
              <p:cNvCxnSpPr/>
              <p:nvPr/>
            </p:nvCxnSpPr>
            <p:spPr>
              <a:xfrm rot="10800000">
                <a:off x="2421725" y="1020300"/>
                <a:ext cx="1459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" name="Google Shape;18;p2"/>
          <p:cNvSpPr/>
          <p:nvPr/>
        </p:nvSpPr>
        <p:spPr>
          <a:xfrm>
            <a:off x="1268230" y="537231"/>
            <a:ext cx="391500" cy="391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713237" y="3142150"/>
            <a:ext cx="391500" cy="391500"/>
            <a:chOff x="790425" y="1928737"/>
            <a:chExt cx="391500" cy="391500"/>
          </a:xfrm>
        </p:grpSpPr>
        <p:sp>
          <p:nvSpPr>
            <p:cNvPr id="20" name="Google Shape;20;p2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" name="Google Shape;21;p2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" name="Google Shape;24;p2"/>
          <p:cNvGrpSpPr/>
          <p:nvPr/>
        </p:nvGrpSpPr>
        <p:grpSpPr>
          <a:xfrm rot="10800000">
            <a:off x="713237" y="3682006"/>
            <a:ext cx="391500" cy="391500"/>
            <a:chOff x="8039274" y="539500"/>
            <a:chExt cx="391500" cy="391500"/>
          </a:xfrm>
        </p:grpSpPr>
        <p:sp>
          <p:nvSpPr>
            <p:cNvPr id="25" name="Google Shape;25;p2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7" name="Google Shape;27;p2"/>
          <p:cNvSpPr/>
          <p:nvPr/>
        </p:nvSpPr>
        <p:spPr>
          <a:xfrm>
            <a:off x="1827556" y="4218200"/>
            <a:ext cx="391500" cy="3915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1827556" y="537225"/>
            <a:ext cx="391500" cy="391500"/>
            <a:chOff x="1900200" y="3263712"/>
            <a:chExt cx="391500" cy="391500"/>
          </a:xfrm>
        </p:grpSpPr>
        <p:sp>
          <p:nvSpPr>
            <p:cNvPr id="29" name="Google Shape;29;p2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" name="Google Shape;30;p2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2"/>
          <p:cNvSpPr/>
          <p:nvPr/>
        </p:nvSpPr>
        <p:spPr>
          <a:xfrm>
            <a:off x="1268230" y="1078900"/>
            <a:ext cx="391500" cy="3915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rot="5400000">
            <a:off x="1054030" y="3964500"/>
            <a:ext cx="819900" cy="391500"/>
            <a:chOff x="7610875" y="3187000"/>
            <a:chExt cx="819900" cy="391500"/>
          </a:xfrm>
        </p:grpSpPr>
        <p:sp>
          <p:nvSpPr>
            <p:cNvPr id="33" name="Google Shape;33;p2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21B7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34;p2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35" name="Google Shape;35;p2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36" name="Google Shape;36;p2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7" name="Google Shape;37;p2"/>
          <p:cNvGrpSpPr/>
          <p:nvPr/>
        </p:nvGrpSpPr>
        <p:grpSpPr>
          <a:xfrm>
            <a:off x="2386876" y="4218206"/>
            <a:ext cx="391500" cy="391500"/>
            <a:chOff x="7506988" y="3709225"/>
            <a:chExt cx="391500" cy="391500"/>
          </a:xfrm>
        </p:grpSpPr>
        <p:sp>
          <p:nvSpPr>
            <p:cNvPr id="38" name="Google Shape;38;p2"/>
            <p:cNvSpPr/>
            <p:nvPr/>
          </p:nvSpPr>
          <p:spPr>
            <a:xfrm>
              <a:off x="7506988" y="3709225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7584273" y="3780491"/>
              <a:ext cx="236929" cy="248968"/>
              <a:chOff x="6916075" y="3678887"/>
              <a:chExt cx="277500" cy="291600"/>
            </a:xfrm>
          </p:grpSpPr>
          <p:cxnSp>
            <p:nvCxnSpPr>
              <p:cNvPr id="40" name="Google Shape;40;p2"/>
              <p:cNvCxnSpPr/>
              <p:nvPr/>
            </p:nvCxnSpPr>
            <p:spPr>
              <a:xfrm>
                <a:off x="7054825" y="3678887"/>
                <a:ext cx="0" cy="291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>
                <a:off x="6916075" y="3824687"/>
                <a:ext cx="277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2" name="Google Shape;42;p2"/>
          <p:cNvGrpSpPr/>
          <p:nvPr/>
        </p:nvGrpSpPr>
        <p:grpSpPr>
          <a:xfrm>
            <a:off x="6974950" y="544300"/>
            <a:ext cx="391500" cy="391500"/>
            <a:chOff x="8039274" y="539500"/>
            <a:chExt cx="391500" cy="3915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5" name="Google Shape;45;p2"/>
          <p:cNvGrpSpPr/>
          <p:nvPr/>
        </p:nvGrpSpPr>
        <p:grpSpPr>
          <a:xfrm>
            <a:off x="7535254" y="1078900"/>
            <a:ext cx="391500" cy="391500"/>
            <a:chOff x="1900200" y="3263712"/>
            <a:chExt cx="391500" cy="391500"/>
          </a:xfrm>
        </p:grpSpPr>
        <p:sp>
          <p:nvSpPr>
            <p:cNvPr id="46" name="Google Shape;46;p2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" name="Google Shape;47;p2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" name="Google Shape;48;p2"/>
          <p:cNvGrpSpPr/>
          <p:nvPr/>
        </p:nvGrpSpPr>
        <p:grpSpPr>
          <a:xfrm rot="5400000">
            <a:off x="7845652" y="4007650"/>
            <a:ext cx="819900" cy="391500"/>
            <a:chOff x="7610875" y="3187000"/>
            <a:chExt cx="819900" cy="391500"/>
          </a:xfrm>
        </p:grpSpPr>
        <p:sp>
          <p:nvSpPr>
            <p:cNvPr id="49" name="Google Shape;49;p2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solidFill>
              <a:srgbClr val="21B793"/>
            </a:solidFill>
            <a:ln w="28575" cap="flat" cmpd="sng">
              <a:solidFill>
                <a:srgbClr val="21B7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2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51" name="Google Shape;51;p2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52" name="Google Shape;52;p2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3" name="Google Shape;53;p2"/>
          <p:cNvGrpSpPr/>
          <p:nvPr/>
        </p:nvGrpSpPr>
        <p:grpSpPr>
          <a:xfrm rot="5400000">
            <a:off x="7581052" y="2792850"/>
            <a:ext cx="1349100" cy="372300"/>
            <a:chOff x="7081675" y="4231450"/>
            <a:chExt cx="1349100" cy="372300"/>
          </a:xfrm>
        </p:grpSpPr>
        <p:sp>
          <p:nvSpPr>
            <p:cNvPr id="54" name="Google Shape;54;p2"/>
            <p:cNvSpPr/>
            <p:nvPr/>
          </p:nvSpPr>
          <p:spPr>
            <a:xfrm rot="10800000">
              <a:off x="7081675" y="4231450"/>
              <a:ext cx="1349100" cy="3723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55;p2"/>
            <p:cNvGrpSpPr/>
            <p:nvPr/>
          </p:nvGrpSpPr>
          <p:grpSpPr>
            <a:xfrm rot="10800000">
              <a:off x="7243722" y="4292825"/>
              <a:ext cx="1025007" cy="249549"/>
              <a:chOff x="2421725" y="839834"/>
              <a:chExt cx="1459500" cy="355331"/>
            </a:xfrm>
          </p:grpSpPr>
          <p:sp>
            <p:nvSpPr>
              <p:cNvPr id="56" name="Google Shape;56;p2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57" name="Google Shape;57;p2"/>
              <p:cNvCxnSpPr/>
              <p:nvPr/>
            </p:nvCxnSpPr>
            <p:spPr>
              <a:xfrm rot="10800000">
                <a:off x="2421725" y="1020300"/>
                <a:ext cx="1459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8" name="Google Shape;58;p2"/>
          <p:cNvSpPr/>
          <p:nvPr/>
        </p:nvSpPr>
        <p:spPr>
          <a:xfrm rot="5400000">
            <a:off x="7188604" y="3884575"/>
            <a:ext cx="1084800" cy="372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2"/>
          <p:cNvGrpSpPr/>
          <p:nvPr/>
        </p:nvGrpSpPr>
        <p:grpSpPr>
          <a:xfrm>
            <a:off x="6974950" y="4221850"/>
            <a:ext cx="391500" cy="391500"/>
            <a:chOff x="1761025" y="4221850"/>
            <a:chExt cx="391500" cy="391500"/>
          </a:xfrm>
        </p:grpSpPr>
        <p:sp>
          <p:nvSpPr>
            <p:cNvPr id="60" name="Google Shape;60;p2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2" name="Google Shape;62;p2"/>
          <p:cNvSpPr/>
          <p:nvPr/>
        </p:nvSpPr>
        <p:spPr>
          <a:xfrm>
            <a:off x="8059852" y="544300"/>
            <a:ext cx="391500" cy="39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2"/>
          <p:cNvGrpSpPr/>
          <p:nvPr/>
        </p:nvGrpSpPr>
        <p:grpSpPr>
          <a:xfrm rot="10800000">
            <a:off x="8059852" y="1078900"/>
            <a:ext cx="391500" cy="391500"/>
            <a:chOff x="713225" y="4221850"/>
            <a:chExt cx="391500" cy="391500"/>
          </a:xfrm>
        </p:grpSpPr>
        <p:sp>
          <p:nvSpPr>
            <p:cNvPr id="64" name="Google Shape;64;p2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rgbClr val="21B7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2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66" name="Google Shape;66;p2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67" name="Google Shape;67;p2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8" name="Google Shape;68;p2"/>
          <p:cNvGrpSpPr/>
          <p:nvPr/>
        </p:nvGrpSpPr>
        <p:grpSpPr>
          <a:xfrm>
            <a:off x="7535254" y="2939881"/>
            <a:ext cx="391500" cy="391500"/>
            <a:chOff x="790425" y="1928737"/>
            <a:chExt cx="391500" cy="391500"/>
          </a:xfrm>
        </p:grpSpPr>
        <p:sp>
          <p:nvSpPr>
            <p:cNvPr id="69" name="Google Shape;69;p2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" name="Google Shape;70;p2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2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2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" name="Google Shape;73;p2"/>
          <p:cNvGrpSpPr/>
          <p:nvPr/>
        </p:nvGrpSpPr>
        <p:grpSpPr>
          <a:xfrm rot="5400000">
            <a:off x="6447259" y="4221850"/>
            <a:ext cx="391500" cy="391500"/>
            <a:chOff x="713225" y="4221850"/>
            <a:chExt cx="391500" cy="391500"/>
          </a:xfrm>
        </p:grpSpPr>
        <p:sp>
          <p:nvSpPr>
            <p:cNvPr id="74" name="Google Shape;74;p2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75;p2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76" name="Google Shape;76;p2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77" name="Google Shape;77;p2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8" name="Google Shape;78;p2"/>
          <p:cNvGrpSpPr/>
          <p:nvPr/>
        </p:nvGrpSpPr>
        <p:grpSpPr>
          <a:xfrm>
            <a:off x="6447259" y="544300"/>
            <a:ext cx="391500" cy="391500"/>
            <a:chOff x="1900200" y="3263712"/>
            <a:chExt cx="391500" cy="391500"/>
          </a:xfrm>
        </p:grpSpPr>
        <p:sp>
          <p:nvSpPr>
            <p:cNvPr id="79" name="Google Shape;79;p2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" name="Google Shape;80;p2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" name="Google Shape;81;p2"/>
          <p:cNvGrpSpPr/>
          <p:nvPr/>
        </p:nvGrpSpPr>
        <p:grpSpPr>
          <a:xfrm rot="-5400000">
            <a:off x="6760750" y="1293100"/>
            <a:ext cx="819900" cy="391500"/>
            <a:chOff x="7610875" y="3187000"/>
            <a:chExt cx="819900" cy="391500"/>
          </a:xfrm>
        </p:grpSpPr>
        <p:sp>
          <p:nvSpPr>
            <p:cNvPr id="82" name="Google Shape;82;p2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2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84" name="Google Shape;84;p2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85" name="Google Shape;85;p2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6" name="Google Shape;86;p2"/>
          <p:cNvGrpSpPr/>
          <p:nvPr/>
        </p:nvGrpSpPr>
        <p:grpSpPr>
          <a:xfrm>
            <a:off x="6974950" y="3142150"/>
            <a:ext cx="391500" cy="391500"/>
            <a:chOff x="1761025" y="4221850"/>
            <a:chExt cx="391500" cy="391500"/>
          </a:xfrm>
        </p:grpSpPr>
        <p:sp>
          <p:nvSpPr>
            <p:cNvPr id="87" name="Google Shape;87;p2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2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2"/>
          <p:cNvSpPr txBox="1">
            <a:spLocks noGrp="1"/>
          </p:cNvSpPr>
          <p:nvPr>
            <p:ph type="title" idx="2"/>
          </p:nvPr>
        </p:nvSpPr>
        <p:spPr>
          <a:xfrm>
            <a:off x="1453950" y="2832325"/>
            <a:ext cx="1845900" cy="35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5" name="Google Shape;435;p22"/>
          <p:cNvSpPr txBox="1">
            <a:spLocks noGrp="1"/>
          </p:cNvSpPr>
          <p:nvPr>
            <p:ph type="subTitle" idx="1"/>
          </p:nvPr>
        </p:nvSpPr>
        <p:spPr>
          <a:xfrm>
            <a:off x="1453950" y="3236300"/>
            <a:ext cx="1845900" cy="67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2"/>
          <p:cNvSpPr txBox="1">
            <a:spLocks noGrp="1"/>
          </p:cNvSpPr>
          <p:nvPr>
            <p:ph type="title" idx="3"/>
          </p:nvPr>
        </p:nvSpPr>
        <p:spPr>
          <a:xfrm>
            <a:off x="3649075" y="2368350"/>
            <a:ext cx="1845900" cy="35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7" name="Google Shape;437;p22"/>
          <p:cNvSpPr txBox="1">
            <a:spLocks noGrp="1"/>
          </p:cNvSpPr>
          <p:nvPr>
            <p:ph type="subTitle" idx="4"/>
          </p:nvPr>
        </p:nvSpPr>
        <p:spPr>
          <a:xfrm>
            <a:off x="3649075" y="2772325"/>
            <a:ext cx="1845900" cy="67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22"/>
          <p:cNvSpPr txBox="1">
            <a:spLocks noGrp="1"/>
          </p:cNvSpPr>
          <p:nvPr>
            <p:ph type="title" idx="5"/>
          </p:nvPr>
        </p:nvSpPr>
        <p:spPr>
          <a:xfrm>
            <a:off x="5826475" y="2832325"/>
            <a:ext cx="1845900" cy="35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9" name="Google Shape;439;p22"/>
          <p:cNvSpPr txBox="1">
            <a:spLocks noGrp="1"/>
          </p:cNvSpPr>
          <p:nvPr>
            <p:ph type="subTitle" idx="6"/>
          </p:nvPr>
        </p:nvSpPr>
        <p:spPr>
          <a:xfrm>
            <a:off x="5826475" y="3236300"/>
            <a:ext cx="1845900" cy="67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22"/>
          <p:cNvSpPr/>
          <p:nvPr/>
        </p:nvSpPr>
        <p:spPr>
          <a:xfrm rot="10800000">
            <a:off x="7479905" y="4218200"/>
            <a:ext cx="391500" cy="391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22"/>
          <p:cNvGrpSpPr/>
          <p:nvPr/>
        </p:nvGrpSpPr>
        <p:grpSpPr>
          <a:xfrm rot="-5400000">
            <a:off x="7825031" y="4004000"/>
            <a:ext cx="819900" cy="391500"/>
            <a:chOff x="7610875" y="3187000"/>
            <a:chExt cx="819900" cy="391500"/>
          </a:xfrm>
        </p:grpSpPr>
        <p:sp>
          <p:nvSpPr>
            <p:cNvPr id="442" name="Google Shape;442;p22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3" name="Google Shape;443;p22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444" name="Google Shape;444;p22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445" name="Google Shape;445;p22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46" name="Google Shape;446;p22"/>
          <p:cNvSpPr/>
          <p:nvPr/>
        </p:nvSpPr>
        <p:spPr>
          <a:xfrm>
            <a:off x="708906" y="4218200"/>
            <a:ext cx="391500" cy="3915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4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26"/>
          <p:cNvSpPr txBox="1">
            <a:spLocks noGrp="1"/>
          </p:cNvSpPr>
          <p:nvPr>
            <p:ph type="subTitle" idx="1"/>
          </p:nvPr>
        </p:nvSpPr>
        <p:spPr>
          <a:xfrm>
            <a:off x="1253300" y="3661100"/>
            <a:ext cx="2056800" cy="4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05" name="Google Shape;505;p26"/>
          <p:cNvSpPr txBox="1">
            <a:spLocks noGrp="1"/>
          </p:cNvSpPr>
          <p:nvPr>
            <p:ph type="title" idx="2" hasCustomPrompt="1"/>
          </p:nvPr>
        </p:nvSpPr>
        <p:spPr>
          <a:xfrm>
            <a:off x="1253309" y="1370700"/>
            <a:ext cx="2056800" cy="35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 b="1"/>
            </a:lvl9pPr>
          </a:lstStyle>
          <a:p>
            <a:r>
              <a:t>xx%</a:t>
            </a:r>
          </a:p>
        </p:txBody>
      </p:sp>
      <p:sp>
        <p:nvSpPr>
          <p:cNvPr id="506" name="Google Shape;506;p26"/>
          <p:cNvSpPr txBox="1">
            <a:spLocks noGrp="1"/>
          </p:cNvSpPr>
          <p:nvPr>
            <p:ph type="title" idx="3"/>
          </p:nvPr>
        </p:nvSpPr>
        <p:spPr>
          <a:xfrm>
            <a:off x="1253300" y="3305947"/>
            <a:ext cx="2056800" cy="2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7" name="Google Shape;507;p26"/>
          <p:cNvSpPr/>
          <p:nvPr/>
        </p:nvSpPr>
        <p:spPr>
          <a:xfrm>
            <a:off x="1272556" y="4218200"/>
            <a:ext cx="391500" cy="3915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6"/>
          <p:cNvSpPr txBox="1">
            <a:spLocks noGrp="1"/>
          </p:cNvSpPr>
          <p:nvPr>
            <p:ph type="subTitle" idx="4"/>
          </p:nvPr>
        </p:nvSpPr>
        <p:spPr>
          <a:xfrm>
            <a:off x="3543600" y="3661100"/>
            <a:ext cx="2056800" cy="4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09" name="Google Shape;509;p26"/>
          <p:cNvSpPr txBox="1">
            <a:spLocks noGrp="1"/>
          </p:cNvSpPr>
          <p:nvPr>
            <p:ph type="title" idx="5" hasCustomPrompt="1"/>
          </p:nvPr>
        </p:nvSpPr>
        <p:spPr>
          <a:xfrm>
            <a:off x="3543609" y="1370700"/>
            <a:ext cx="2056800" cy="35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 b="1"/>
            </a:lvl9pPr>
          </a:lstStyle>
          <a:p>
            <a:r>
              <a:t>xx%</a:t>
            </a:r>
          </a:p>
        </p:txBody>
      </p:sp>
      <p:sp>
        <p:nvSpPr>
          <p:cNvPr id="510" name="Google Shape;510;p26"/>
          <p:cNvSpPr txBox="1">
            <a:spLocks noGrp="1"/>
          </p:cNvSpPr>
          <p:nvPr>
            <p:ph type="title" idx="6"/>
          </p:nvPr>
        </p:nvSpPr>
        <p:spPr>
          <a:xfrm>
            <a:off x="3543600" y="3305947"/>
            <a:ext cx="2056800" cy="2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1" name="Google Shape;511;p26"/>
          <p:cNvSpPr txBox="1">
            <a:spLocks noGrp="1"/>
          </p:cNvSpPr>
          <p:nvPr>
            <p:ph type="subTitle" idx="7"/>
          </p:nvPr>
        </p:nvSpPr>
        <p:spPr>
          <a:xfrm>
            <a:off x="5833900" y="3661100"/>
            <a:ext cx="2056800" cy="4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12" name="Google Shape;512;p26"/>
          <p:cNvSpPr txBox="1">
            <a:spLocks noGrp="1"/>
          </p:cNvSpPr>
          <p:nvPr>
            <p:ph type="title" idx="8" hasCustomPrompt="1"/>
          </p:nvPr>
        </p:nvSpPr>
        <p:spPr>
          <a:xfrm>
            <a:off x="5833909" y="1370700"/>
            <a:ext cx="2056800" cy="35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 b="1"/>
            </a:lvl9pPr>
          </a:lstStyle>
          <a:p>
            <a:r>
              <a:t>xx%</a:t>
            </a:r>
          </a:p>
        </p:txBody>
      </p:sp>
      <p:sp>
        <p:nvSpPr>
          <p:cNvPr id="513" name="Google Shape;513;p26"/>
          <p:cNvSpPr txBox="1">
            <a:spLocks noGrp="1"/>
          </p:cNvSpPr>
          <p:nvPr>
            <p:ph type="title" idx="9"/>
          </p:nvPr>
        </p:nvSpPr>
        <p:spPr>
          <a:xfrm>
            <a:off x="5833900" y="3305947"/>
            <a:ext cx="2056800" cy="2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14" name="Google Shape;514;p26"/>
          <p:cNvGrpSpPr/>
          <p:nvPr/>
        </p:nvGrpSpPr>
        <p:grpSpPr>
          <a:xfrm rot="5400000">
            <a:off x="499030" y="4004000"/>
            <a:ext cx="819900" cy="391500"/>
            <a:chOff x="7610875" y="3187000"/>
            <a:chExt cx="819900" cy="391500"/>
          </a:xfrm>
        </p:grpSpPr>
        <p:sp>
          <p:nvSpPr>
            <p:cNvPr id="515" name="Google Shape;515;p26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21B7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" name="Google Shape;516;p26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517" name="Google Shape;517;p26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518" name="Google Shape;518;p26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19" name="Google Shape;519;p26"/>
          <p:cNvSpPr/>
          <p:nvPr/>
        </p:nvSpPr>
        <p:spPr>
          <a:xfrm>
            <a:off x="8039231" y="4218200"/>
            <a:ext cx="391500" cy="3915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7"/>
          <p:cNvSpPr/>
          <p:nvPr/>
        </p:nvSpPr>
        <p:spPr>
          <a:xfrm rot="10800000">
            <a:off x="713234" y="4220450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"/>
          <p:cNvSpPr txBox="1">
            <a:spLocks noGrp="1"/>
          </p:cNvSpPr>
          <p:nvPr>
            <p:ph type="title"/>
          </p:nvPr>
        </p:nvSpPr>
        <p:spPr>
          <a:xfrm>
            <a:off x="720000" y="631025"/>
            <a:ext cx="3852000" cy="87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31"/>
          <p:cNvSpPr txBox="1">
            <a:spLocks noGrp="1"/>
          </p:cNvSpPr>
          <p:nvPr>
            <p:ph type="subTitle" idx="1"/>
          </p:nvPr>
        </p:nvSpPr>
        <p:spPr>
          <a:xfrm>
            <a:off x="919100" y="1706450"/>
            <a:ext cx="3174900" cy="4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31"/>
          <p:cNvSpPr txBox="1"/>
          <p:nvPr/>
        </p:nvSpPr>
        <p:spPr>
          <a:xfrm>
            <a:off x="720000" y="3911225"/>
            <a:ext cx="53415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72" name="Google Shape;572;p31"/>
          <p:cNvGrpSpPr/>
          <p:nvPr/>
        </p:nvGrpSpPr>
        <p:grpSpPr>
          <a:xfrm rot="10800000">
            <a:off x="8039276" y="537225"/>
            <a:ext cx="391500" cy="391500"/>
            <a:chOff x="713225" y="4221850"/>
            <a:chExt cx="391500" cy="391500"/>
          </a:xfrm>
        </p:grpSpPr>
        <p:sp>
          <p:nvSpPr>
            <p:cNvPr id="573" name="Google Shape;573;p31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4" name="Google Shape;574;p31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575" name="Google Shape;575;p31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576" name="Google Shape;576;p31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77" name="Google Shape;577;p31"/>
          <p:cNvGrpSpPr/>
          <p:nvPr/>
        </p:nvGrpSpPr>
        <p:grpSpPr>
          <a:xfrm rot="-5400000">
            <a:off x="7560476" y="3749006"/>
            <a:ext cx="1349100" cy="372300"/>
            <a:chOff x="713225" y="539500"/>
            <a:chExt cx="1349100" cy="372300"/>
          </a:xfrm>
        </p:grpSpPr>
        <p:sp>
          <p:nvSpPr>
            <p:cNvPr id="578" name="Google Shape;578;p31"/>
            <p:cNvSpPr/>
            <p:nvPr/>
          </p:nvSpPr>
          <p:spPr>
            <a:xfrm>
              <a:off x="713225" y="539500"/>
              <a:ext cx="1349100" cy="3723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9" name="Google Shape;579;p31"/>
            <p:cNvGrpSpPr/>
            <p:nvPr/>
          </p:nvGrpSpPr>
          <p:grpSpPr>
            <a:xfrm>
              <a:off x="875272" y="600875"/>
              <a:ext cx="1025007" cy="249549"/>
              <a:chOff x="2421725" y="839834"/>
              <a:chExt cx="1459500" cy="355331"/>
            </a:xfrm>
          </p:grpSpPr>
          <p:sp>
            <p:nvSpPr>
              <p:cNvPr id="580" name="Google Shape;580;p31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581" name="Google Shape;581;p31"/>
              <p:cNvCxnSpPr/>
              <p:nvPr/>
            </p:nvCxnSpPr>
            <p:spPr>
              <a:xfrm rot="10800000">
                <a:off x="2421725" y="1020300"/>
                <a:ext cx="1459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82" name="Google Shape;582;p31"/>
          <p:cNvSpPr/>
          <p:nvPr/>
        </p:nvSpPr>
        <p:spPr>
          <a:xfrm rot="10800000">
            <a:off x="7484283" y="4215675"/>
            <a:ext cx="391500" cy="3915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3" name="Google Shape;583;p31"/>
          <p:cNvGrpSpPr/>
          <p:nvPr/>
        </p:nvGrpSpPr>
        <p:grpSpPr>
          <a:xfrm>
            <a:off x="8039276" y="1070900"/>
            <a:ext cx="391500" cy="391500"/>
            <a:chOff x="8039274" y="539500"/>
            <a:chExt cx="391500" cy="391500"/>
          </a:xfrm>
        </p:grpSpPr>
        <p:sp>
          <p:nvSpPr>
            <p:cNvPr id="584" name="Google Shape;584;p31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86" name="Google Shape;586;p31"/>
          <p:cNvSpPr/>
          <p:nvPr/>
        </p:nvSpPr>
        <p:spPr>
          <a:xfrm rot="10800000">
            <a:off x="6924957" y="534706"/>
            <a:ext cx="391500" cy="3915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31"/>
          <p:cNvGrpSpPr/>
          <p:nvPr/>
        </p:nvGrpSpPr>
        <p:grpSpPr>
          <a:xfrm rot="10800000">
            <a:off x="6924957" y="4215681"/>
            <a:ext cx="391500" cy="391500"/>
            <a:chOff x="1900200" y="3263712"/>
            <a:chExt cx="391500" cy="391500"/>
          </a:xfrm>
        </p:grpSpPr>
        <p:sp>
          <p:nvSpPr>
            <p:cNvPr id="588" name="Google Shape;588;p31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9" name="Google Shape;589;p31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0" name="Google Shape;590;p31"/>
          <p:cNvSpPr/>
          <p:nvPr/>
        </p:nvSpPr>
        <p:spPr>
          <a:xfrm rot="10800000">
            <a:off x="7484283" y="3674006"/>
            <a:ext cx="391500" cy="391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31"/>
          <p:cNvGrpSpPr/>
          <p:nvPr/>
        </p:nvGrpSpPr>
        <p:grpSpPr>
          <a:xfrm rot="-5400000">
            <a:off x="7270083" y="753706"/>
            <a:ext cx="819900" cy="391500"/>
            <a:chOff x="7610875" y="3187000"/>
            <a:chExt cx="819900" cy="391500"/>
          </a:xfrm>
        </p:grpSpPr>
        <p:sp>
          <p:nvSpPr>
            <p:cNvPr id="592" name="Google Shape;592;p31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3" name="Google Shape;593;p31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594" name="Google Shape;594;p31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595" name="Google Shape;595;p31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6" name="Google Shape;596;p31"/>
          <p:cNvSpPr txBox="1">
            <a:spLocks noGrp="1"/>
          </p:cNvSpPr>
          <p:nvPr>
            <p:ph type="subTitle" idx="2"/>
          </p:nvPr>
        </p:nvSpPr>
        <p:spPr>
          <a:xfrm>
            <a:off x="919100" y="2319500"/>
            <a:ext cx="2343600" cy="6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31"/>
          <p:cNvSpPr/>
          <p:nvPr/>
        </p:nvSpPr>
        <p:spPr>
          <a:xfrm rot="-5400000">
            <a:off x="7825076" y="2533706"/>
            <a:ext cx="819900" cy="391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32"/>
          <p:cNvGrpSpPr/>
          <p:nvPr/>
        </p:nvGrpSpPr>
        <p:grpSpPr>
          <a:xfrm rot="5400000">
            <a:off x="234437" y="1023100"/>
            <a:ext cx="1349100" cy="372300"/>
            <a:chOff x="713225" y="539500"/>
            <a:chExt cx="1349100" cy="372300"/>
          </a:xfrm>
        </p:grpSpPr>
        <p:sp>
          <p:nvSpPr>
            <p:cNvPr id="600" name="Google Shape;600;p32"/>
            <p:cNvSpPr/>
            <p:nvPr/>
          </p:nvSpPr>
          <p:spPr>
            <a:xfrm>
              <a:off x="713225" y="539500"/>
              <a:ext cx="1349100" cy="3723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1" name="Google Shape;601;p32"/>
            <p:cNvGrpSpPr/>
            <p:nvPr/>
          </p:nvGrpSpPr>
          <p:grpSpPr>
            <a:xfrm>
              <a:off x="875272" y="600875"/>
              <a:ext cx="1025007" cy="249549"/>
              <a:chOff x="2421725" y="839834"/>
              <a:chExt cx="1459500" cy="355331"/>
            </a:xfrm>
          </p:grpSpPr>
          <p:sp>
            <p:nvSpPr>
              <p:cNvPr id="602" name="Google Shape;602;p32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603" name="Google Shape;603;p32"/>
              <p:cNvCxnSpPr/>
              <p:nvPr/>
            </p:nvCxnSpPr>
            <p:spPr>
              <a:xfrm rot="10800000">
                <a:off x="2421725" y="1020300"/>
                <a:ext cx="1459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04" name="Google Shape;604;p32"/>
          <p:cNvSpPr/>
          <p:nvPr/>
        </p:nvSpPr>
        <p:spPr>
          <a:xfrm>
            <a:off x="1268230" y="537231"/>
            <a:ext cx="391500" cy="391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2"/>
          <p:cNvSpPr/>
          <p:nvPr/>
        </p:nvSpPr>
        <p:spPr>
          <a:xfrm>
            <a:off x="1268230" y="1078900"/>
            <a:ext cx="391500" cy="3915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" name="Google Shape;606;p32"/>
          <p:cNvGrpSpPr/>
          <p:nvPr/>
        </p:nvGrpSpPr>
        <p:grpSpPr>
          <a:xfrm>
            <a:off x="8039275" y="3254075"/>
            <a:ext cx="391500" cy="391500"/>
            <a:chOff x="8039274" y="539500"/>
            <a:chExt cx="391500" cy="391500"/>
          </a:xfrm>
        </p:grpSpPr>
        <p:sp>
          <p:nvSpPr>
            <p:cNvPr id="607" name="Google Shape;607;p32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09" name="Google Shape;609;p32"/>
          <p:cNvGrpSpPr/>
          <p:nvPr/>
        </p:nvGrpSpPr>
        <p:grpSpPr>
          <a:xfrm>
            <a:off x="7528684" y="4217075"/>
            <a:ext cx="391500" cy="391500"/>
            <a:chOff x="1900200" y="3263712"/>
            <a:chExt cx="391500" cy="391500"/>
          </a:xfrm>
        </p:grpSpPr>
        <p:sp>
          <p:nvSpPr>
            <p:cNvPr id="610" name="Google Shape;610;p32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1" name="Google Shape;611;p32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2" name="Google Shape;612;p32"/>
          <p:cNvGrpSpPr/>
          <p:nvPr/>
        </p:nvGrpSpPr>
        <p:grpSpPr>
          <a:xfrm rot="5400000">
            <a:off x="7825075" y="4002875"/>
            <a:ext cx="819900" cy="391500"/>
            <a:chOff x="7610875" y="3187000"/>
            <a:chExt cx="819900" cy="391500"/>
          </a:xfrm>
        </p:grpSpPr>
        <p:sp>
          <p:nvSpPr>
            <p:cNvPr id="613" name="Google Shape;613;p32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2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615" name="Google Shape;615;p32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616" name="Google Shape;616;p32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3"/>
          <p:cNvSpPr/>
          <p:nvPr/>
        </p:nvSpPr>
        <p:spPr>
          <a:xfrm>
            <a:off x="7511586" y="544300"/>
            <a:ext cx="391500" cy="3915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33"/>
          <p:cNvGrpSpPr/>
          <p:nvPr/>
        </p:nvGrpSpPr>
        <p:grpSpPr>
          <a:xfrm>
            <a:off x="6986982" y="544300"/>
            <a:ext cx="391500" cy="391500"/>
            <a:chOff x="8039274" y="539500"/>
            <a:chExt cx="391500" cy="391500"/>
          </a:xfrm>
        </p:grpSpPr>
        <p:sp>
          <p:nvSpPr>
            <p:cNvPr id="620" name="Google Shape;620;p33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22" name="Google Shape;622;p33"/>
          <p:cNvSpPr/>
          <p:nvPr/>
        </p:nvSpPr>
        <p:spPr>
          <a:xfrm>
            <a:off x="8036184" y="544300"/>
            <a:ext cx="391500" cy="3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3" name="Google Shape;623;p33"/>
          <p:cNvGrpSpPr/>
          <p:nvPr/>
        </p:nvGrpSpPr>
        <p:grpSpPr>
          <a:xfrm rot="10800000">
            <a:off x="7511584" y="1078900"/>
            <a:ext cx="391500" cy="391500"/>
            <a:chOff x="713225" y="4221850"/>
            <a:chExt cx="391500" cy="391500"/>
          </a:xfrm>
        </p:grpSpPr>
        <p:sp>
          <p:nvSpPr>
            <p:cNvPr id="624" name="Google Shape;624;p33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rgbClr val="21B7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5" name="Google Shape;625;p33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626" name="Google Shape;626;p33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627" name="Google Shape;627;p33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8" name="Google Shape;628;p33"/>
          <p:cNvGrpSpPr/>
          <p:nvPr/>
        </p:nvGrpSpPr>
        <p:grpSpPr>
          <a:xfrm rot="-5400000">
            <a:off x="7821982" y="1293100"/>
            <a:ext cx="819900" cy="391500"/>
            <a:chOff x="7610875" y="3187000"/>
            <a:chExt cx="819900" cy="391500"/>
          </a:xfrm>
        </p:grpSpPr>
        <p:sp>
          <p:nvSpPr>
            <p:cNvPr id="629" name="Google Shape;629;p33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0" name="Google Shape;630;p33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631" name="Google Shape;631;p33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632" name="Google Shape;632;p33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33" name="Google Shape;633;p33"/>
          <p:cNvGrpSpPr/>
          <p:nvPr/>
        </p:nvGrpSpPr>
        <p:grpSpPr>
          <a:xfrm>
            <a:off x="1237832" y="4217075"/>
            <a:ext cx="391500" cy="391500"/>
            <a:chOff x="8039274" y="539500"/>
            <a:chExt cx="391500" cy="391500"/>
          </a:xfrm>
        </p:grpSpPr>
        <p:sp>
          <p:nvSpPr>
            <p:cNvPr id="634" name="Google Shape;634;p33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36" name="Google Shape;636;p33"/>
          <p:cNvGrpSpPr/>
          <p:nvPr/>
        </p:nvGrpSpPr>
        <p:grpSpPr>
          <a:xfrm rot="5400000">
            <a:off x="499034" y="4007650"/>
            <a:ext cx="819900" cy="391500"/>
            <a:chOff x="7610875" y="3187000"/>
            <a:chExt cx="819900" cy="391500"/>
          </a:xfrm>
        </p:grpSpPr>
        <p:sp>
          <p:nvSpPr>
            <p:cNvPr id="637" name="Google Shape;637;p33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8" name="Google Shape;638;p33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639" name="Google Shape;639;p33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640" name="Google Shape;640;p33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2595600" y="2540094"/>
            <a:ext cx="39528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title" idx="2" hasCustomPrompt="1"/>
          </p:nvPr>
        </p:nvSpPr>
        <p:spPr>
          <a:xfrm>
            <a:off x="2972400" y="1489505"/>
            <a:ext cx="1144500" cy="9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2595600" y="3381894"/>
            <a:ext cx="3952800" cy="33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7535252" y="3102750"/>
            <a:ext cx="391500" cy="3915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555034" y="4046650"/>
            <a:ext cx="741900" cy="391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5400000">
            <a:off x="7360052" y="1254100"/>
            <a:ext cx="741900" cy="391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7535252" y="544300"/>
            <a:ext cx="391500" cy="3915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3"/>
          <p:cNvGrpSpPr/>
          <p:nvPr/>
        </p:nvGrpSpPr>
        <p:grpSpPr>
          <a:xfrm>
            <a:off x="6992802" y="1078900"/>
            <a:ext cx="391500" cy="391500"/>
            <a:chOff x="1900200" y="3263712"/>
            <a:chExt cx="391500" cy="391500"/>
          </a:xfrm>
        </p:grpSpPr>
        <p:sp>
          <p:nvSpPr>
            <p:cNvPr id="98" name="Google Shape;98;p3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" name="Google Shape;99;p3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" name="Google Shape;100;p3"/>
          <p:cNvGrpSpPr/>
          <p:nvPr/>
        </p:nvGrpSpPr>
        <p:grpSpPr>
          <a:xfrm rot="5400000">
            <a:off x="7830901" y="4007650"/>
            <a:ext cx="819900" cy="391500"/>
            <a:chOff x="7610875" y="3187000"/>
            <a:chExt cx="819900" cy="391500"/>
          </a:xfrm>
        </p:grpSpPr>
        <p:sp>
          <p:nvSpPr>
            <p:cNvPr id="101" name="Google Shape;101;p3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" name="Google Shape;102;p3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103" name="Google Shape;103;p3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04" name="Google Shape;104;p3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5" name="Google Shape;105;p3"/>
          <p:cNvGrpSpPr/>
          <p:nvPr/>
        </p:nvGrpSpPr>
        <p:grpSpPr>
          <a:xfrm>
            <a:off x="7535252" y="3640056"/>
            <a:ext cx="391500" cy="391500"/>
            <a:chOff x="790425" y="1928737"/>
            <a:chExt cx="391500" cy="391500"/>
          </a:xfrm>
        </p:grpSpPr>
        <p:sp>
          <p:nvSpPr>
            <p:cNvPr id="106" name="Google Shape;106;p3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" name="Google Shape;107;p3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3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10;p3"/>
          <p:cNvGrpSpPr/>
          <p:nvPr/>
        </p:nvGrpSpPr>
        <p:grpSpPr>
          <a:xfrm rot="5400000">
            <a:off x="6466659" y="4221850"/>
            <a:ext cx="391500" cy="391500"/>
            <a:chOff x="713225" y="4221850"/>
            <a:chExt cx="391500" cy="391500"/>
          </a:xfrm>
        </p:grpSpPr>
        <p:sp>
          <p:nvSpPr>
            <p:cNvPr id="111" name="Google Shape;111;p3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3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113" name="Google Shape;113;p3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14" name="Google Shape;114;p3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5" name="Google Shape;115;p3"/>
          <p:cNvGrpSpPr/>
          <p:nvPr/>
        </p:nvGrpSpPr>
        <p:grpSpPr>
          <a:xfrm>
            <a:off x="6466659" y="544300"/>
            <a:ext cx="391500" cy="391500"/>
            <a:chOff x="1900200" y="3263712"/>
            <a:chExt cx="391500" cy="391500"/>
          </a:xfrm>
        </p:grpSpPr>
        <p:sp>
          <p:nvSpPr>
            <p:cNvPr id="116" name="Google Shape;116;p3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7" name="Google Shape;117;p3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8" name="Google Shape;118;p3"/>
          <p:cNvGrpSpPr/>
          <p:nvPr/>
        </p:nvGrpSpPr>
        <p:grpSpPr>
          <a:xfrm rot="-5400000">
            <a:off x="7830901" y="758500"/>
            <a:ext cx="819900" cy="391500"/>
            <a:chOff x="7610875" y="3187000"/>
            <a:chExt cx="819900" cy="391500"/>
          </a:xfrm>
        </p:grpSpPr>
        <p:sp>
          <p:nvSpPr>
            <p:cNvPr id="119" name="Google Shape;119;p3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" name="Google Shape;120;p3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121" name="Google Shape;121;p3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22" name="Google Shape;122;p3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3" name="Google Shape;123;p3"/>
          <p:cNvGrpSpPr/>
          <p:nvPr/>
        </p:nvGrpSpPr>
        <p:grpSpPr>
          <a:xfrm>
            <a:off x="8045101" y="1470400"/>
            <a:ext cx="391500" cy="391500"/>
            <a:chOff x="1761025" y="4221850"/>
            <a:chExt cx="391500" cy="391500"/>
          </a:xfrm>
        </p:grpSpPr>
        <p:sp>
          <p:nvSpPr>
            <p:cNvPr id="124" name="Google Shape;124;p3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6" name="Google Shape;126;p3"/>
          <p:cNvSpPr/>
          <p:nvPr/>
        </p:nvSpPr>
        <p:spPr>
          <a:xfrm rot="5400000">
            <a:off x="7698451" y="2911500"/>
            <a:ext cx="1084800" cy="3723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6817602" y="4046650"/>
            <a:ext cx="741900" cy="391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"/>
          <p:cNvSpPr/>
          <p:nvPr/>
        </p:nvSpPr>
        <p:spPr>
          <a:xfrm rot="5400000">
            <a:off x="1081177" y="1253525"/>
            <a:ext cx="741900" cy="391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 rot="-5400000">
            <a:off x="411175" y="863225"/>
            <a:ext cx="1029600" cy="391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730226" y="1724400"/>
            <a:ext cx="391500" cy="391500"/>
            <a:chOff x="1761025" y="4221850"/>
            <a:chExt cx="391500" cy="391500"/>
          </a:xfrm>
        </p:grpSpPr>
        <p:sp>
          <p:nvSpPr>
            <p:cNvPr id="131" name="Google Shape;131;p3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3" name="Google Shape;133;p3"/>
          <p:cNvSpPr/>
          <p:nvPr/>
        </p:nvSpPr>
        <p:spPr>
          <a:xfrm>
            <a:off x="1256377" y="544300"/>
            <a:ext cx="391500" cy="3915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3"/>
          <p:cNvGrpSpPr/>
          <p:nvPr/>
        </p:nvGrpSpPr>
        <p:grpSpPr>
          <a:xfrm rot="-5400000">
            <a:off x="2308684" y="544300"/>
            <a:ext cx="391500" cy="391500"/>
            <a:chOff x="713225" y="4221850"/>
            <a:chExt cx="391500" cy="391500"/>
          </a:xfrm>
        </p:grpSpPr>
        <p:sp>
          <p:nvSpPr>
            <p:cNvPr id="135" name="Google Shape;135;p3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" name="Google Shape;136;p3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137" name="Google Shape;137;p3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38" name="Google Shape;138;p3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9" name="Google Shape;139;p3"/>
          <p:cNvGrpSpPr/>
          <p:nvPr/>
        </p:nvGrpSpPr>
        <p:grpSpPr>
          <a:xfrm>
            <a:off x="730237" y="3336825"/>
            <a:ext cx="391500" cy="391500"/>
            <a:chOff x="790425" y="1928737"/>
            <a:chExt cx="391500" cy="391500"/>
          </a:xfrm>
        </p:grpSpPr>
        <p:sp>
          <p:nvSpPr>
            <p:cNvPr id="140" name="Google Shape;140;p3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" name="Google Shape;141;p3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3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3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4" name="Google Shape;144;p3"/>
          <p:cNvSpPr/>
          <p:nvPr/>
        </p:nvSpPr>
        <p:spPr>
          <a:xfrm>
            <a:off x="1782527" y="4221850"/>
            <a:ext cx="391500" cy="3915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"/>
          <p:cNvSpPr/>
          <p:nvPr/>
        </p:nvSpPr>
        <p:spPr>
          <a:xfrm rot="5400000">
            <a:off x="1081177" y="3512025"/>
            <a:ext cx="741900" cy="391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3"/>
          <p:cNvGrpSpPr/>
          <p:nvPr/>
        </p:nvGrpSpPr>
        <p:grpSpPr>
          <a:xfrm rot="10800000">
            <a:off x="2308684" y="4221850"/>
            <a:ext cx="391500" cy="391500"/>
            <a:chOff x="1900200" y="3263712"/>
            <a:chExt cx="391500" cy="391500"/>
          </a:xfrm>
        </p:grpSpPr>
        <p:sp>
          <p:nvSpPr>
            <p:cNvPr id="147" name="Google Shape;147;p3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" name="Google Shape;148;p3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9" name="Google Shape;149;p3"/>
          <p:cNvSpPr/>
          <p:nvPr/>
        </p:nvSpPr>
        <p:spPr>
          <a:xfrm>
            <a:off x="1782527" y="1078900"/>
            <a:ext cx="391500" cy="3915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686763"/>
            <a:ext cx="6386400" cy="105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7" name="Google Shape;277;p11"/>
          <p:cNvSpPr/>
          <p:nvPr/>
        </p:nvSpPr>
        <p:spPr>
          <a:xfrm rot="10800000">
            <a:off x="713229" y="1078900"/>
            <a:ext cx="391500" cy="3915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 rot="5400000">
            <a:off x="7275475" y="3251850"/>
            <a:ext cx="810300" cy="391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 rot="10800000">
            <a:off x="1237827" y="1078900"/>
            <a:ext cx="391500" cy="391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11"/>
          <p:cNvGrpSpPr/>
          <p:nvPr/>
        </p:nvGrpSpPr>
        <p:grpSpPr>
          <a:xfrm rot="10800000">
            <a:off x="1237827" y="544300"/>
            <a:ext cx="391500" cy="391500"/>
            <a:chOff x="1900200" y="3263712"/>
            <a:chExt cx="391500" cy="391500"/>
          </a:xfrm>
        </p:grpSpPr>
        <p:sp>
          <p:nvSpPr>
            <p:cNvPr id="281" name="Google Shape;281;p11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11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3" name="Google Shape;283;p11"/>
          <p:cNvGrpSpPr/>
          <p:nvPr/>
        </p:nvGrpSpPr>
        <p:grpSpPr>
          <a:xfrm rot="-5400000">
            <a:off x="1762427" y="544300"/>
            <a:ext cx="391500" cy="391500"/>
            <a:chOff x="1900200" y="3263712"/>
            <a:chExt cx="391500" cy="391500"/>
          </a:xfrm>
        </p:grpSpPr>
        <p:sp>
          <p:nvSpPr>
            <p:cNvPr id="284" name="Google Shape;284;p11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" name="Google Shape;285;p11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6" name="Google Shape;286;p11"/>
          <p:cNvGrpSpPr/>
          <p:nvPr/>
        </p:nvGrpSpPr>
        <p:grpSpPr>
          <a:xfrm rot="5400000">
            <a:off x="7824979" y="4002875"/>
            <a:ext cx="819900" cy="391500"/>
            <a:chOff x="7610875" y="3187000"/>
            <a:chExt cx="819900" cy="391500"/>
          </a:xfrm>
        </p:grpSpPr>
        <p:sp>
          <p:nvSpPr>
            <p:cNvPr id="287" name="Google Shape;287;p11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11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289" name="Google Shape;289;p11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290" name="Google Shape;290;p11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1" name="Google Shape;291;p11"/>
          <p:cNvSpPr/>
          <p:nvPr/>
        </p:nvSpPr>
        <p:spPr>
          <a:xfrm rot="5400000">
            <a:off x="7389175" y="4121525"/>
            <a:ext cx="582900" cy="391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1"/>
          <p:cNvSpPr/>
          <p:nvPr/>
        </p:nvSpPr>
        <p:spPr>
          <a:xfrm rot="10800000">
            <a:off x="8039179" y="2715025"/>
            <a:ext cx="391500" cy="3915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11"/>
          <p:cNvGrpSpPr/>
          <p:nvPr/>
        </p:nvGrpSpPr>
        <p:grpSpPr>
          <a:xfrm rot="5400000">
            <a:off x="6930577" y="3643350"/>
            <a:ext cx="391500" cy="391500"/>
            <a:chOff x="1900200" y="3263712"/>
            <a:chExt cx="391500" cy="391500"/>
          </a:xfrm>
        </p:grpSpPr>
        <p:sp>
          <p:nvSpPr>
            <p:cNvPr id="294" name="Google Shape;294;p11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p11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>
            <a:spLocks noGrp="1"/>
          </p:cNvSpPr>
          <p:nvPr>
            <p:ph type="title"/>
          </p:nvPr>
        </p:nvSpPr>
        <p:spPr>
          <a:xfrm>
            <a:off x="3211875" y="1886738"/>
            <a:ext cx="2305500" cy="35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1"/>
          </p:nvPr>
        </p:nvSpPr>
        <p:spPr>
          <a:xfrm>
            <a:off x="3211875" y="2250150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/>
          </p:nvPr>
        </p:nvSpPr>
        <p:spPr>
          <a:xfrm>
            <a:off x="6125275" y="1886738"/>
            <a:ext cx="2305500" cy="35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3"/>
          </p:nvPr>
        </p:nvSpPr>
        <p:spPr>
          <a:xfrm>
            <a:off x="6125269" y="2250150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4"/>
          </p:nvPr>
        </p:nvSpPr>
        <p:spPr>
          <a:xfrm>
            <a:off x="3211875" y="3322026"/>
            <a:ext cx="2305500" cy="35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5"/>
          </p:nvPr>
        </p:nvSpPr>
        <p:spPr>
          <a:xfrm>
            <a:off x="3211875" y="3688861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6"/>
          </p:nvPr>
        </p:nvSpPr>
        <p:spPr>
          <a:xfrm>
            <a:off x="6125274" y="3322026"/>
            <a:ext cx="2305500" cy="35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7"/>
          </p:nvPr>
        </p:nvSpPr>
        <p:spPr>
          <a:xfrm>
            <a:off x="6125269" y="3688861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8" hasCustomPrompt="1"/>
          </p:nvPr>
        </p:nvSpPr>
        <p:spPr>
          <a:xfrm>
            <a:off x="3211875" y="1477101"/>
            <a:ext cx="734700" cy="39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rgbClr val="21B79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9" hasCustomPrompt="1"/>
          </p:nvPr>
        </p:nvSpPr>
        <p:spPr>
          <a:xfrm>
            <a:off x="3211875" y="2910524"/>
            <a:ext cx="734700" cy="39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rgbClr val="21B79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title" idx="13" hasCustomPrompt="1"/>
          </p:nvPr>
        </p:nvSpPr>
        <p:spPr>
          <a:xfrm>
            <a:off x="6125275" y="1477101"/>
            <a:ext cx="734700" cy="39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rgbClr val="21B79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4" hasCustomPrompt="1"/>
          </p:nvPr>
        </p:nvSpPr>
        <p:spPr>
          <a:xfrm>
            <a:off x="6125275" y="2910524"/>
            <a:ext cx="734700" cy="39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rgbClr val="21B79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5"/>
          </p:nvPr>
        </p:nvSpPr>
        <p:spPr>
          <a:xfrm>
            <a:off x="719675" y="539500"/>
            <a:ext cx="77112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13"/>
          <p:cNvSpPr/>
          <p:nvPr/>
        </p:nvSpPr>
        <p:spPr>
          <a:xfrm rot="10800000">
            <a:off x="1244278" y="4217075"/>
            <a:ext cx="391500" cy="391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 rot="10800000">
            <a:off x="719684" y="3147869"/>
            <a:ext cx="391500" cy="391500"/>
            <a:chOff x="7506988" y="3709225"/>
            <a:chExt cx="391500" cy="391500"/>
          </a:xfrm>
        </p:grpSpPr>
        <p:sp>
          <p:nvSpPr>
            <p:cNvPr id="313" name="Google Shape;313;p13"/>
            <p:cNvSpPr/>
            <p:nvPr/>
          </p:nvSpPr>
          <p:spPr>
            <a:xfrm>
              <a:off x="7506988" y="3709225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13"/>
            <p:cNvGrpSpPr/>
            <p:nvPr/>
          </p:nvGrpSpPr>
          <p:grpSpPr>
            <a:xfrm>
              <a:off x="7584273" y="3780491"/>
              <a:ext cx="236929" cy="248968"/>
              <a:chOff x="6916075" y="3678887"/>
              <a:chExt cx="277500" cy="291600"/>
            </a:xfrm>
          </p:grpSpPr>
          <p:cxnSp>
            <p:nvCxnSpPr>
              <p:cNvPr id="315" name="Google Shape;315;p13"/>
              <p:cNvCxnSpPr/>
              <p:nvPr/>
            </p:nvCxnSpPr>
            <p:spPr>
              <a:xfrm>
                <a:off x="7054825" y="3678887"/>
                <a:ext cx="0" cy="291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13"/>
              <p:cNvCxnSpPr/>
              <p:nvPr/>
            </p:nvCxnSpPr>
            <p:spPr>
              <a:xfrm rot="10800000">
                <a:off x="6916075" y="3824687"/>
                <a:ext cx="277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7" name="Google Shape;317;p13"/>
          <p:cNvSpPr/>
          <p:nvPr/>
        </p:nvSpPr>
        <p:spPr>
          <a:xfrm rot="10800000">
            <a:off x="719684" y="4217075"/>
            <a:ext cx="391500" cy="391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13"/>
          <p:cNvGrpSpPr/>
          <p:nvPr/>
        </p:nvGrpSpPr>
        <p:grpSpPr>
          <a:xfrm>
            <a:off x="713237" y="2613275"/>
            <a:ext cx="391500" cy="391500"/>
            <a:chOff x="790425" y="1928737"/>
            <a:chExt cx="391500" cy="391500"/>
          </a:xfrm>
        </p:grpSpPr>
        <p:sp>
          <p:nvSpPr>
            <p:cNvPr id="319" name="Google Shape;319;p13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0" name="Google Shape;320;p13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13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13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3" name="Google Shape;323;p13"/>
          <p:cNvGrpSpPr/>
          <p:nvPr/>
        </p:nvGrpSpPr>
        <p:grpSpPr>
          <a:xfrm rot="10800000">
            <a:off x="2293477" y="4217075"/>
            <a:ext cx="391500" cy="391500"/>
            <a:chOff x="1900200" y="3263712"/>
            <a:chExt cx="391500" cy="391500"/>
          </a:xfrm>
        </p:grpSpPr>
        <p:sp>
          <p:nvSpPr>
            <p:cNvPr id="324" name="Google Shape;324;p13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5" name="Google Shape;325;p13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6" name="Google Shape;326;p13"/>
          <p:cNvGrpSpPr/>
          <p:nvPr/>
        </p:nvGrpSpPr>
        <p:grpSpPr>
          <a:xfrm rot="5400000">
            <a:off x="1030087" y="3468275"/>
            <a:ext cx="819900" cy="391500"/>
            <a:chOff x="7610875" y="3187000"/>
            <a:chExt cx="819900" cy="391500"/>
          </a:xfrm>
        </p:grpSpPr>
        <p:sp>
          <p:nvSpPr>
            <p:cNvPr id="327" name="Google Shape;327;p13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8" name="Google Shape;328;p13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329" name="Google Shape;329;p13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330" name="Google Shape;330;p13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1" name="Google Shape;331;p13"/>
          <p:cNvSpPr/>
          <p:nvPr/>
        </p:nvSpPr>
        <p:spPr>
          <a:xfrm rot="5400000">
            <a:off x="1554687" y="4002875"/>
            <a:ext cx="819900" cy="391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6"/>
          <p:cNvSpPr txBox="1">
            <a:spLocks noGrp="1"/>
          </p:cNvSpPr>
          <p:nvPr>
            <p:ph type="title"/>
          </p:nvPr>
        </p:nvSpPr>
        <p:spPr>
          <a:xfrm>
            <a:off x="720000" y="29361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6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7"/>
          <p:cNvSpPr txBox="1">
            <a:spLocks noGrp="1"/>
          </p:cNvSpPr>
          <p:nvPr>
            <p:ph type="title"/>
          </p:nvPr>
        </p:nvSpPr>
        <p:spPr>
          <a:xfrm>
            <a:off x="720000" y="1745250"/>
            <a:ext cx="3233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7"/>
          <p:cNvSpPr txBox="1">
            <a:spLocks noGrp="1"/>
          </p:cNvSpPr>
          <p:nvPr>
            <p:ph type="subTitle" idx="1"/>
          </p:nvPr>
        </p:nvSpPr>
        <p:spPr>
          <a:xfrm>
            <a:off x="720000" y="2317950"/>
            <a:ext cx="2575500" cy="108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"/>
          <p:cNvSpPr txBox="1">
            <a:spLocks noGrp="1"/>
          </p:cNvSpPr>
          <p:nvPr>
            <p:ph type="title"/>
          </p:nvPr>
        </p:nvSpPr>
        <p:spPr>
          <a:xfrm>
            <a:off x="1408588" y="2619238"/>
            <a:ext cx="2909700" cy="29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title" idx="2"/>
          </p:nvPr>
        </p:nvSpPr>
        <p:spPr>
          <a:xfrm>
            <a:off x="4825815" y="2619238"/>
            <a:ext cx="2909700" cy="29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02" name="Google Shape;402;p19"/>
          <p:cNvSpPr txBox="1">
            <a:spLocks noGrp="1"/>
          </p:cNvSpPr>
          <p:nvPr>
            <p:ph type="subTitle" idx="1"/>
          </p:nvPr>
        </p:nvSpPr>
        <p:spPr>
          <a:xfrm>
            <a:off x="4825813" y="2985314"/>
            <a:ext cx="2909700" cy="86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3" name="Google Shape;403;p19"/>
          <p:cNvSpPr txBox="1">
            <a:spLocks noGrp="1"/>
          </p:cNvSpPr>
          <p:nvPr>
            <p:ph type="subTitle" idx="3"/>
          </p:nvPr>
        </p:nvSpPr>
        <p:spPr>
          <a:xfrm>
            <a:off x="1408438" y="2985312"/>
            <a:ext cx="2909700" cy="86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 rot="10800000">
            <a:off x="1274252" y="4221850"/>
            <a:ext cx="391500" cy="391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5400000">
            <a:off x="7357950" y="4044475"/>
            <a:ext cx="746100" cy="391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21B7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 rot="5400000">
            <a:off x="7625900" y="3797500"/>
            <a:ext cx="1259400" cy="372300"/>
            <a:chOff x="7081600" y="4231452"/>
            <a:chExt cx="1259400" cy="372300"/>
          </a:xfrm>
        </p:grpSpPr>
        <p:sp>
          <p:nvSpPr>
            <p:cNvPr id="408" name="Google Shape;408;p19"/>
            <p:cNvSpPr/>
            <p:nvPr/>
          </p:nvSpPr>
          <p:spPr>
            <a:xfrm rot="10800000">
              <a:off x="7081600" y="4231452"/>
              <a:ext cx="1259400" cy="3723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19"/>
            <p:cNvGrpSpPr/>
            <p:nvPr/>
          </p:nvGrpSpPr>
          <p:grpSpPr>
            <a:xfrm rot="10800000">
              <a:off x="7243722" y="4292825"/>
              <a:ext cx="914605" cy="249549"/>
              <a:chOff x="2578925" y="839834"/>
              <a:chExt cx="1302300" cy="355331"/>
            </a:xfrm>
          </p:grpSpPr>
          <p:sp>
            <p:nvSpPr>
              <p:cNvPr id="410" name="Google Shape;410;p19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411" name="Google Shape;411;p19"/>
              <p:cNvCxnSpPr/>
              <p:nvPr/>
            </p:nvCxnSpPr>
            <p:spPr>
              <a:xfrm>
                <a:off x="3230075" y="369150"/>
                <a:ext cx="0" cy="1302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12" name="Google Shape;412;p19"/>
          <p:cNvSpPr/>
          <p:nvPr/>
        </p:nvSpPr>
        <p:spPr>
          <a:xfrm rot="10800000">
            <a:off x="749654" y="4221850"/>
            <a:ext cx="391500" cy="39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/>
          <p:cNvSpPr txBox="1">
            <a:spLocks noGrp="1"/>
          </p:cNvSpPr>
          <p:nvPr>
            <p:ph type="title"/>
          </p:nvPr>
        </p:nvSpPr>
        <p:spPr>
          <a:xfrm>
            <a:off x="937700" y="2534225"/>
            <a:ext cx="2175300" cy="41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5" name="Google Shape;425;p21"/>
          <p:cNvSpPr txBox="1">
            <a:spLocks noGrp="1"/>
          </p:cNvSpPr>
          <p:nvPr>
            <p:ph type="subTitle" idx="1"/>
          </p:nvPr>
        </p:nvSpPr>
        <p:spPr>
          <a:xfrm>
            <a:off x="937700" y="2998200"/>
            <a:ext cx="2175300" cy="8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1"/>
          <p:cNvSpPr txBox="1">
            <a:spLocks noGrp="1"/>
          </p:cNvSpPr>
          <p:nvPr>
            <p:ph type="title" idx="2"/>
          </p:nvPr>
        </p:nvSpPr>
        <p:spPr>
          <a:xfrm>
            <a:off x="3484422" y="2534225"/>
            <a:ext cx="2175300" cy="41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7" name="Google Shape;427;p21"/>
          <p:cNvSpPr txBox="1">
            <a:spLocks noGrp="1"/>
          </p:cNvSpPr>
          <p:nvPr>
            <p:ph type="subTitle" idx="3"/>
          </p:nvPr>
        </p:nvSpPr>
        <p:spPr>
          <a:xfrm>
            <a:off x="3484422" y="2998200"/>
            <a:ext cx="2175300" cy="8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1"/>
          <p:cNvSpPr txBox="1">
            <a:spLocks noGrp="1"/>
          </p:cNvSpPr>
          <p:nvPr>
            <p:ph type="title" idx="4"/>
          </p:nvPr>
        </p:nvSpPr>
        <p:spPr>
          <a:xfrm>
            <a:off x="6031150" y="2534225"/>
            <a:ext cx="2175300" cy="41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9" name="Google Shape;429;p21"/>
          <p:cNvSpPr txBox="1">
            <a:spLocks noGrp="1"/>
          </p:cNvSpPr>
          <p:nvPr>
            <p:ph type="subTitle" idx="5"/>
          </p:nvPr>
        </p:nvSpPr>
        <p:spPr>
          <a:xfrm>
            <a:off x="6031150" y="2998200"/>
            <a:ext cx="2175300" cy="8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1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21"/>
          <p:cNvSpPr/>
          <p:nvPr/>
        </p:nvSpPr>
        <p:spPr>
          <a:xfrm rot="10800000">
            <a:off x="8033931" y="4217069"/>
            <a:ext cx="391500" cy="391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8" r:id="rId4"/>
    <p:sldLayoutId id="2147483659" r:id="rId5"/>
    <p:sldLayoutId id="2147483662" r:id="rId6"/>
    <p:sldLayoutId id="2147483663" r:id="rId7"/>
    <p:sldLayoutId id="2147483665" r:id="rId8"/>
    <p:sldLayoutId id="2147483667" r:id="rId9"/>
    <p:sldLayoutId id="2147483668" r:id="rId10"/>
    <p:sldLayoutId id="2147483672" r:id="rId11"/>
    <p:sldLayoutId id="2147483673" r:id="rId12"/>
    <p:sldLayoutId id="2147483677" r:id="rId13"/>
    <p:sldLayoutId id="2147483678" r:id="rId14"/>
    <p:sldLayoutId id="2147483679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acturas_2017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hyperlink" Target="costos_2017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6"/>
          <p:cNvSpPr/>
          <p:nvPr/>
        </p:nvSpPr>
        <p:spPr>
          <a:xfrm>
            <a:off x="1390950" y="2979825"/>
            <a:ext cx="4547100" cy="4284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</a:t>
            </a:r>
            <a:r>
              <a:rPr lang="es-ES" sz="18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álisis</a:t>
            </a:r>
            <a:r>
              <a:rPr lang="es-ES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Interno</a:t>
            </a:r>
            <a:endParaRPr sz="18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0" name="Google Shape;650;p36"/>
          <p:cNvSpPr txBox="1">
            <a:spLocks noGrp="1"/>
          </p:cNvSpPr>
          <p:nvPr>
            <p:ph type="ctrTitle"/>
          </p:nvPr>
        </p:nvSpPr>
        <p:spPr>
          <a:xfrm>
            <a:off x="1390950" y="1615575"/>
            <a:ext cx="5427300" cy="127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Inversiones en Energía, S.A.</a:t>
            </a:r>
            <a:endParaRPr dirty="0"/>
          </a:p>
        </p:txBody>
      </p:sp>
      <p:grpSp>
        <p:nvGrpSpPr>
          <p:cNvPr id="651" name="Google Shape;651;p36"/>
          <p:cNvGrpSpPr/>
          <p:nvPr/>
        </p:nvGrpSpPr>
        <p:grpSpPr>
          <a:xfrm>
            <a:off x="713237" y="4221850"/>
            <a:ext cx="391500" cy="391500"/>
            <a:chOff x="713225" y="4221850"/>
            <a:chExt cx="391500" cy="391500"/>
          </a:xfrm>
        </p:grpSpPr>
        <p:sp>
          <p:nvSpPr>
            <p:cNvPr id="652" name="Google Shape;652;p36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36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654" name="Google Shape;654;p36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655" name="Google Shape;655;p36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6" name="Google Shape;656;p36"/>
          <p:cNvGrpSpPr/>
          <p:nvPr/>
        </p:nvGrpSpPr>
        <p:grpSpPr>
          <a:xfrm>
            <a:off x="8059852" y="1613506"/>
            <a:ext cx="391500" cy="391500"/>
            <a:chOff x="7506988" y="3709225"/>
            <a:chExt cx="391500" cy="391500"/>
          </a:xfrm>
        </p:grpSpPr>
        <p:sp>
          <p:nvSpPr>
            <p:cNvPr id="657" name="Google Shape;657;p36"/>
            <p:cNvSpPr/>
            <p:nvPr/>
          </p:nvSpPr>
          <p:spPr>
            <a:xfrm>
              <a:off x="7506988" y="3709225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8" name="Google Shape;658;p36"/>
            <p:cNvGrpSpPr/>
            <p:nvPr/>
          </p:nvGrpSpPr>
          <p:grpSpPr>
            <a:xfrm>
              <a:off x="7584273" y="3780491"/>
              <a:ext cx="236929" cy="248968"/>
              <a:chOff x="6916075" y="3678887"/>
              <a:chExt cx="277500" cy="291600"/>
            </a:xfrm>
          </p:grpSpPr>
          <p:cxnSp>
            <p:nvCxnSpPr>
              <p:cNvPr id="659" name="Google Shape;659;p36"/>
              <p:cNvCxnSpPr/>
              <p:nvPr/>
            </p:nvCxnSpPr>
            <p:spPr>
              <a:xfrm>
                <a:off x="7054825" y="3678887"/>
                <a:ext cx="0" cy="291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36"/>
              <p:cNvCxnSpPr/>
              <p:nvPr/>
            </p:nvCxnSpPr>
            <p:spPr>
              <a:xfrm rot="10800000">
                <a:off x="6916075" y="3824687"/>
                <a:ext cx="277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1" name="Google Shape;661;p36"/>
          <p:cNvSpPr/>
          <p:nvPr/>
        </p:nvSpPr>
        <p:spPr>
          <a:xfrm rot="5400000">
            <a:off x="499037" y="2219200"/>
            <a:ext cx="819900" cy="3915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6"/>
          <p:cNvSpPr/>
          <p:nvPr/>
        </p:nvSpPr>
        <p:spPr>
          <a:xfrm>
            <a:off x="7535254" y="544300"/>
            <a:ext cx="391500" cy="391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6"/>
          <p:cNvGrpSpPr/>
          <p:nvPr/>
        </p:nvGrpSpPr>
        <p:grpSpPr>
          <a:xfrm rot="10800000">
            <a:off x="6974950" y="3682006"/>
            <a:ext cx="391500" cy="391500"/>
            <a:chOff x="8039274" y="539500"/>
            <a:chExt cx="391500" cy="391500"/>
          </a:xfrm>
        </p:grpSpPr>
        <p:sp>
          <p:nvSpPr>
            <p:cNvPr id="664" name="Google Shape;664;p36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rgbClr val="21B7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rgbClr val="21B79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66" name="Google Shape;666;p36"/>
          <p:cNvGrpSpPr/>
          <p:nvPr/>
        </p:nvGrpSpPr>
        <p:grpSpPr>
          <a:xfrm>
            <a:off x="2386876" y="537225"/>
            <a:ext cx="391500" cy="391500"/>
            <a:chOff x="1761025" y="4221850"/>
            <a:chExt cx="391500" cy="391500"/>
          </a:xfrm>
        </p:grpSpPr>
        <p:sp>
          <p:nvSpPr>
            <p:cNvPr id="667" name="Google Shape;667;p36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69" name="Google Shape;669;p36"/>
          <p:cNvSpPr/>
          <p:nvPr/>
        </p:nvSpPr>
        <p:spPr>
          <a:xfrm rot="5400000">
            <a:off x="7360054" y="1788700"/>
            <a:ext cx="741900" cy="3915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0"/>
          <p:cNvSpPr/>
          <p:nvPr/>
        </p:nvSpPr>
        <p:spPr>
          <a:xfrm>
            <a:off x="2595600" y="1423506"/>
            <a:ext cx="1898100" cy="11166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8" name="Google Shape;758;p40"/>
          <p:cNvSpPr txBox="1">
            <a:spLocks noGrp="1"/>
          </p:cNvSpPr>
          <p:nvPr>
            <p:ph type="title"/>
          </p:nvPr>
        </p:nvSpPr>
        <p:spPr>
          <a:xfrm>
            <a:off x="2595600" y="3029650"/>
            <a:ext cx="4231328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Problemas Identificados</a:t>
            </a:r>
            <a:endParaRPr dirty="0"/>
          </a:p>
        </p:txBody>
      </p:sp>
      <p:sp>
        <p:nvSpPr>
          <p:cNvPr id="759" name="Google Shape;759;p40"/>
          <p:cNvSpPr txBox="1">
            <a:spLocks noGrp="1"/>
          </p:cNvSpPr>
          <p:nvPr>
            <p:ph type="title" idx="2"/>
          </p:nvPr>
        </p:nvSpPr>
        <p:spPr>
          <a:xfrm>
            <a:off x="2972400" y="1489505"/>
            <a:ext cx="1324392" cy="9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761" name="Google Shape;761;p40"/>
          <p:cNvGrpSpPr/>
          <p:nvPr/>
        </p:nvGrpSpPr>
        <p:grpSpPr>
          <a:xfrm>
            <a:off x="6992802" y="544300"/>
            <a:ext cx="391500" cy="391500"/>
            <a:chOff x="8039274" y="539500"/>
            <a:chExt cx="391500" cy="391500"/>
          </a:xfrm>
        </p:grpSpPr>
        <p:sp>
          <p:nvSpPr>
            <p:cNvPr id="762" name="Google Shape;762;p40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64" name="Google Shape;764;p40"/>
          <p:cNvGrpSpPr/>
          <p:nvPr/>
        </p:nvGrpSpPr>
        <p:grpSpPr>
          <a:xfrm>
            <a:off x="7535252" y="4221850"/>
            <a:ext cx="391500" cy="391500"/>
            <a:chOff x="1761025" y="4221850"/>
            <a:chExt cx="391500" cy="391500"/>
          </a:xfrm>
        </p:grpSpPr>
        <p:sp>
          <p:nvSpPr>
            <p:cNvPr id="765" name="Google Shape;765;p40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67" name="Google Shape;767;p40"/>
          <p:cNvGrpSpPr/>
          <p:nvPr/>
        </p:nvGrpSpPr>
        <p:grpSpPr>
          <a:xfrm rot="10800000">
            <a:off x="8045101" y="1968100"/>
            <a:ext cx="391500" cy="391500"/>
            <a:chOff x="713225" y="4221850"/>
            <a:chExt cx="391500" cy="391500"/>
          </a:xfrm>
        </p:grpSpPr>
        <p:sp>
          <p:nvSpPr>
            <p:cNvPr id="768" name="Google Shape;768;p40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rgbClr val="21B7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9" name="Google Shape;769;p40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770" name="Google Shape;770;p40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771" name="Google Shape;771;p40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72" name="Google Shape;772;p40"/>
          <p:cNvSpPr/>
          <p:nvPr/>
        </p:nvSpPr>
        <p:spPr>
          <a:xfrm>
            <a:off x="7535252" y="3102750"/>
            <a:ext cx="391500" cy="3915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40"/>
          <p:cNvSpPr/>
          <p:nvPr/>
        </p:nvSpPr>
        <p:spPr>
          <a:xfrm rot="-5400000">
            <a:off x="555034" y="4046650"/>
            <a:ext cx="741900" cy="391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4" name="Google Shape;774;p40"/>
          <p:cNvGrpSpPr/>
          <p:nvPr/>
        </p:nvGrpSpPr>
        <p:grpSpPr>
          <a:xfrm>
            <a:off x="1256376" y="4221850"/>
            <a:ext cx="391500" cy="391500"/>
            <a:chOff x="1761025" y="4221850"/>
            <a:chExt cx="391500" cy="391500"/>
          </a:xfrm>
        </p:grpSpPr>
        <p:sp>
          <p:nvSpPr>
            <p:cNvPr id="775" name="Google Shape;775;p40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777" name="Google Shape;777;p40"/>
          <p:cNvSpPr/>
          <p:nvPr/>
        </p:nvSpPr>
        <p:spPr>
          <a:xfrm rot="5400000">
            <a:off x="1081177" y="1253525"/>
            <a:ext cx="741900" cy="391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8" name="Google Shape;778;p40"/>
          <p:cNvGrpSpPr/>
          <p:nvPr/>
        </p:nvGrpSpPr>
        <p:grpSpPr>
          <a:xfrm rot="10800000">
            <a:off x="1782537" y="544300"/>
            <a:ext cx="391500" cy="391500"/>
            <a:chOff x="790425" y="1928737"/>
            <a:chExt cx="391500" cy="391500"/>
          </a:xfrm>
        </p:grpSpPr>
        <p:sp>
          <p:nvSpPr>
            <p:cNvPr id="779" name="Google Shape;779;p40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0" name="Google Shape;780;p40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40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40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9087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53"/>
          <p:cNvSpPr/>
          <p:nvPr/>
        </p:nvSpPr>
        <p:spPr>
          <a:xfrm>
            <a:off x="3114151" y="1785541"/>
            <a:ext cx="5419200" cy="4284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Promedio de margen por factura</a:t>
            </a:r>
            <a:endParaRPr sz="16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3" name="Google Shape;1193;p53"/>
          <p:cNvSpPr txBox="1">
            <a:spLocks noGrp="1"/>
          </p:cNvSpPr>
          <p:nvPr>
            <p:ph type="title"/>
          </p:nvPr>
        </p:nvSpPr>
        <p:spPr>
          <a:xfrm>
            <a:off x="4626277" y="583475"/>
            <a:ext cx="2695800" cy="105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25%</a:t>
            </a:r>
            <a:endParaRPr dirty="0"/>
          </a:p>
        </p:txBody>
      </p:sp>
      <p:sp>
        <p:nvSpPr>
          <p:cNvPr id="1194" name="Google Shape;1194;p53"/>
          <p:cNvSpPr/>
          <p:nvPr/>
        </p:nvSpPr>
        <p:spPr>
          <a:xfrm rot="10800000">
            <a:off x="713229" y="1078900"/>
            <a:ext cx="391500" cy="391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5" name="Google Shape;1195;p53"/>
          <p:cNvGrpSpPr/>
          <p:nvPr/>
        </p:nvGrpSpPr>
        <p:grpSpPr>
          <a:xfrm>
            <a:off x="713229" y="544300"/>
            <a:ext cx="391500" cy="391500"/>
            <a:chOff x="713225" y="4221850"/>
            <a:chExt cx="391500" cy="391500"/>
          </a:xfrm>
        </p:grpSpPr>
        <p:sp>
          <p:nvSpPr>
            <p:cNvPr id="1196" name="Google Shape;1196;p53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rgbClr val="21B7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7" name="Google Shape;1197;p53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1198" name="Google Shape;1198;p53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199" name="Google Shape;1199;p53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00" name="Google Shape;1200;p53"/>
          <p:cNvGrpSpPr/>
          <p:nvPr/>
        </p:nvGrpSpPr>
        <p:grpSpPr>
          <a:xfrm rot="-5400000">
            <a:off x="6930577" y="4217075"/>
            <a:ext cx="391500" cy="391500"/>
            <a:chOff x="713225" y="4221850"/>
            <a:chExt cx="391500" cy="391500"/>
          </a:xfrm>
        </p:grpSpPr>
        <p:sp>
          <p:nvSpPr>
            <p:cNvPr id="1201" name="Google Shape;1201;p53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2" name="Google Shape;1202;p53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1203" name="Google Shape;1203;p53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204" name="Google Shape;1204;p53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05" name="Google Shape;1205;p53"/>
          <p:cNvGrpSpPr/>
          <p:nvPr/>
        </p:nvGrpSpPr>
        <p:grpSpPr>
          <a:xfrm rot="10800000">
            <a:off x="8039179" y="3251850"/>
            <a:ext cx="391500" cy="391500"/>
            <a:chOff x="1900200" y="3263712"/>
            <a:chExt cx="391500" cy="391500"/>
          </a:xfrm>
        </p:grpSpPr>
        <p:sp>
          <p:nvSpPr>
            <p:cNvPr id="1206" name="Google Shape;1206;p53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07" name="Google Shape;1207;p53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08" name="Google Shape;1208;p53"/>
          <p:cNvSpPr/>
          <p:nvPr/>
        </p:nvSpPr>
        <p:spPr>
          <a:xfrm rot="5400000">
            <a:off x="7275475" y="3251850"/>
            <a:ext cx="810300" cy="3915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192;p53">
            <a:extLst>
              <a:ext uri="{FF2B5EF4-FFF2-40B4-BE49-F238E27FC236}">
                <a16:creationId xmlns:a16="http://schemas.microsoft.com/office/drawing/2014/main" id="{8C8BABA4-AE4D-7E8D-FCB5-334E549BC6CD}"/>
              </a:ext>
            </a:extLst>
          </p:cNvPr>
          <p:cNvSpPr/>
          <p:nvPr/>
        </p:nvSpPr>
        <p:spPr>
          <a:xfrm>
            <a:off x="263271" y="3606025"/>
            <a:ext cx="5560480" cy="428400"/>
          </a:xfrm>
          <a:prstGeom prst="roundRect">
            <a:avLst>
              <a:gd name="adj" fmla="val 50000"/>
            </a:avLst>
          </a:prstGeom>
          <a:noFill/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Coincide con el % de baja que estamos viendo en el 2018. Los costos debieron de haber subido y las facturas est</a:t>
            </a:r>
            <a:r>
              <a:rPr lang="es-ES" sz="19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á</a:t>
            </a:r>
            <a:r>
              <a:rPr lang="en" sz="19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 igual en precios</a:t>
            </a:r>
            <a:endParaRPr sz="1600" dirty="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59"/>
          <p:cNvSpPr/>
          <p:nvPr/>
        </p:nvSpPr>
        <p:spPr>
          <a:xfrm>
            <a:off x="5924850" y="1713613"/>
            <a:ext cx="711600" cy="711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59"/>
          <p:cNvSpPr/>
          <p:nvPr/>
        </p:nvSpPr>
        <p:spPr>
          <a:xfrm>
            <a:off x="2507475" y="1713613"/>
            <a:ext cx="711600" cy="711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59"/>
          <p:cNvSpPr txBox="1">
            <a:spLocks noGrp="1"/>
          </p:cNvSpPr>
          <p:nvPr>
            <p:ph type="title"/>
          </p:nvPr>
        </p:nvSpPr>
        <p:spPr>
          <a:xfrm>
            <a:off x="1408486" y="2908723"/>
            <a:ext cx="2909700" cy="29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 action="ppaction://hlinkfile"/>
              </a:rPr>
              <a:t>Comportamiento de las facturas</a:t>
            </a:r>
            <a:endParaRPr dirty="0"/>
          </a:p>
        </p:txBody>
      </p:sp>
      <p:sp>
        <p:nvSpPr>
          <p:cNvPr id="1521" name="Google Shape;1521;p59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¿Cómo se comportan nuestras facturas y costos?</a:t>
            </a:r>
            <a:endParaRPr dirty="0"/>
          </a:p>
        </p:txBody>
      </p:sp>
      <p:grpSp>
        <p:nvGrpSpPr>
          <p:cNvPr id="1522" name="Google Shape;1522;p59"/>
          <p:cNvGrpSpPr/>
          <p:nvPr/>
        </p:nvGrpSpPr>
        <p:grpSpPr>
          <a:xfrm>
            <a:off x="6116629" y="1888527"/>
            <a:ext cx="328042" cy="361771"/>
            <a:chOff x="-57172600" y="2686375"/>
            <a:chExt cx="289100" cy="318825"/>
          </a:xfrm>
        </p:grpSpPr>
        <p:sp>
          <p:nvSpPr>
            <p:cNvPr id="1523" name="Google Shape;1523;p59"/>
            <p:cNvSpPr/>
            <p:nvPr/>
          </p:nvSpPr>
          <p:spPr>
            <a:xfrm>
              <a:off x="-57063900" y="2937625"/>
              <a:ext cx="73275" cy="29750"/>
            </a:xfrm>
            <a:custGeom>
              <a:avLst/>
              <a:gdLst/>
              <a:ahLst/>
              <a:cxnLst/>
              <a:rect l="l" t="t" r="r" b="b"/>
              <a:pathLst>
                <a:path w="2931" h="1190" extrusionOk="0">
                  <a:moveTo>
                    <a:pt x="414" y="1"/>
                  </a:moveTo>
                  <a:cubicBezTo>
                    <a:pt x="316" y="1"/>
                    <a:pt x="221" y="40"/>
                    <a:pt x="158" y="119"/>
                  </a:cubicBezTo>
                  <a:cubicBezTo>
                    <a:pt x="1" y="276"/>
                    <a:pt x="1" y="528"/>
                    <a:pt x="158" y="654"/>
                  </a:cubicBezTo>
                  <a:cubicBezTo>
                    <a:pt x="536" y="1001"/>
                    <a:pt x="1009" y="1190"/>
                    <a:pt x="1481" y="1190"/>
                  </a:cubicBezTo>
                  <a:cubicBezTo>
                    <a:pt x="1954" y="1190"/>
                    <a:pt x="2458" y="1001"/>
                    <a:pt x="2773" y="654"/>
                  </a:cubicBezTo>
                  <a:cubicBezTo>
                    <a:pt x="2931" y="497"/>
                    <a:pt x="2931" y="245"/>
                    <a:pt x="2773" y="119"/>
                  </a:cubicBezTo>
                  <a:cubicBezTo>
                    <a:pt x="2710" y="72"/>
                    <a:pt x="2623" y="48"/>
                    <a:pt x="2533" y="48"/>
                  </a:cubicBezTo>
                  <a:cubicBezTo>
                    <a:pt x="2442" y="48"/>
                    <a:pt x="2348" y="72"/>
                    <a:pt x="2269" y="119"/>
                  </a:cubicBezTo>
                  <a:cubicBezTo>
                    <a:pt x="2048" y="339"/>
                    <a:pt x="1733" y="434"/>
                    <a:pt x="1481" y="434"/>
                  </a:cubicBezTo>
                  <a:cubicBezTo>
                    <a:pt x="1166" y="434"/>
                    <a:pt x="883" y="339"/>
                    <a:pt x="694" y="119"/>
                  </a:cubicBezTo>
                  <a:cubicBezTo>
                    <a:pt x="615" y="40"/>
                    <a:pt x="513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9"/>
            <p:cNvSpPr/>
            <p:nvPr/>
          </p:nvSpPr>
          <p:spPr>
            <a:xfrm>
              <a:off x="-57172600" y="2686375"/>
              <a:ext cx="289100" cy="318825"/>
            </a:xfrm>
            <a:custGeom>
              <a:avLst/>
              <a:gdLst/>
              <a:ahLst/>
              <a:cxnLst/>
              <a:rect l="l" t="t" r="r" b="b"/>
              <a:pathLst>
                <a:path w="11564" h="12753" extrusionOk="0">
                  <a:moveTo>
                    <a:pt x="5798" y="788"/>
                  </a:moveTo>
                  <a:cubicBezTo>
                    <a:pt x="6160" y="788"/>
                    <a:pt x="6523" y="922"/>
                    <a:pt x="6806" y="1190"/>
                  </a:cubicBezTo>
                  <a:cubicBezTo>
                    <a:pt x="6853" y="1261"/>
                    <a:pt x="6954" y="1296"/>
                    <a:pt x="7054" y="1296"/>
                  </a:cubicBezTo>
                  <a:cubicBezTo>
                    <a:pt x="7088" y="1296"/>
                    <a:pt x="7121" y="1292"/>
                    <a:pt x="7153" y="1284"/>
                  </a:cubicBezTo>
                  <a:cubicBezTo>
                    <a:pt x="7276" y="1253"/>
                    <a:pt x="7401" y="1239"/>
                    <a:pt x="7523" y="1239"/>
                  </a:cubicBezTo>
                  <a:cubicBezTo>
                    <a:pt x="8150" y="1239"/>
                    <a:pt x="8727" y="1629"/>
                    <a:pt x="8885" y="2261"/>
                  </a:cubicBezTo>
                  <a:cubicBezTo>
                    <a:pt x="8917" y="2387"/>
                    <a:pt x="9011" y="2513"/>
                    <a:pt x="9169" y="2545"/>
                  </a:cubicBezTo>
                  <a:cubicBezTo>
                    <a:pt x="9925" y="2734"/>
                    <a:pt x="10335" y="3521"/>
                    <a:pt x="10146" y="4277"/>
                  </a:cubicBezTo>
                  <a:cubicBezTo>
                    <a:pt x="10114" y="4403"/>
                    <a:pt x="10146" y="4561"/>
                    <a:pt x="10240" y="4624"/>
                  </a:cubicBezTo>
                  <a:cubicBezTo>
                    <a:pt x="10776" y="5191"/>
                    <a:pt x="10776" y="6073"/>
                    <a:pt x="10240" y="6640"/>
                  </a:cubicBezTo>
                  <a:cubicBezTo>
                    <a:pt x="10177" y="6672"/>
                    <a:pt x="10146" y="6703"/>
                    <a:pt x="10146" y="6798"/>
                  </a:cubicBezTo>
                  <a:cubicBezTo>
                    <a:pt x="9988" y="6766"/>
                    <a:pt x="9925" y="6766"/>
                    <a:pt x="9515" y="6766"/>
                  </a:cubicBezTo>
                  <a:cubicBezTo>
                    <a:pt x="9169" y="6325"/>
                    <a:pt x="8665" y="6010"/>
                    <a:pt x="8035" y="6010"/>
                  </a:cubicBezTo>
                  <a:cubicBezTo>
                    <a:pt x="6523" y="6010"/>
                    <a:pt x="5199" y="4970"/>
                    <a:pt x="4790" y="3553"/>
                  </a:cubicBezTo>
                  <a:cubicBezTo>
                    <a:pt x="4766" y="3408"/>
                    <a:pt x="4612" y="3300"/>
                    <a:pt x="4442" y="3300"/>
                  </a:cubicBezTo>
                  <a:cubicBezTo>
                    <a:pt x="4391" y="3300"/>
                    <a:pt x="4337" y="3310"/>
                    <a:pt x="4286" y="3332"/>
                  </a:cubicBezTo>
                  <a:cubicBezTo>
                    <a:pt x="3530" y="3647"/>
                    <a:pt x="2868" y="4151"/>
                    <a:pt x="2395" y="4813"/>
                  </a:cubicBezTo>
                  <a:cubicBezTo>
                    <a:pt x="1986" y="5412"/>
                    <a:pt x="1734" y="6073"/>
                    <a:pt x="1671" y="6798"/>
                  </a:cubicBezTo>
                  <a:cubicBezTo>
                    <a:pt x="1608" y="6798"/>
                    <a:pt x="1513" y="6798"/>
                    <a:pt x="1450" y="6829"/>
                  </a:cubicBezTo>
                  <a:cubicBezTo>
                    <a:pt x="1450" y="6703"/>
                    <a:pt x="1419" y="6672"/>
                    <a:pt x="1356" y="6640"/>
                  </a:cubicBezTo>
                  <a:cubicBezTo>
                    <a:pt x="820" y="6073"/>
                    <a:pt x="820" y="5191"/>
                    <a:pt x="1356" y="4624"/>
                  </a:cubicBezTo>
                  <a:cubicBezTo>
                    <a:pt x="1450" y="4561"/>
                    <a:pt x="1482" y="4403"/>
                    <a:pt x="1450" y="4277"/>
                  </a:cubicBezTo>
                  <a:cubicBezTo>
                    <a:pt x="1261" y="3521"/>
                    <a:pt x="1671" y="2734"/>
                    <a:pt x="2427" y="2545"/>
                  </a:cubicBezTo>
                  <a:cubicBezTo>
                    <a:pt x="2553" y="2513"/>
                    <a:pt x="2679" y="2419"/>
                    <a:pt x="2710" y="2261"/>
                  </a:cubicBezTo>
                  <a:cubicBezTo>
                    <a:pt x="2869" y="1629"/>
                    <a:pt x="3445" y="1239"/>
                    <a:pt x="4072" y="1239"/>
                  </a:cubicBezTo>
                  <a:cubicBezTo>
                    <a:pt x="4195" y="1239"/>
                    <a:pt x="4320" y="1253"/>
                    <a:pt x="4443" y="1284"/>
                  </a:cubicBezTo>
                  <a:cubicBezTo>
                    <a:pt x="4475" y="1292"/>
                    <a:pt x="4508" y="1296"/>
                    <a:pt x="4542" y="1296"/>
                  </a:cubicBezTo>
                  <a:cubicBezTo>
                    <a:pt x="4642" y="1296"/>
                    <a:pt x="4742" y="1261"/>
                    <a:pt x="4790" y="1190"/>
                  </a:cubicBezTo>
                  <a:cubicBezTo>
                    <a:pt x="5073" y="922"/>
                    <a:pt x="5436" y="788"/>
                    <a:pt x="5798" y="788"/>
                  </a:cubicBezTo>
                  <a:close/>
                  <a:moveTo>
                    <a:pt x="4254" y="4151"/>
                  </a:moveTo>
                  <a:cubicBezTo>
                    <a:pt x="4664" y="5286"/>
                    <a:pt x="5609" y="6168"/>
                    <a:pt x="6775" y="6514"/>
                  </a:cubicBezTo>
                  <a:cubicBezTo>
                    <a:pt x="6491" y="6766"/>
                    <a:pt x="6333" y="7113"/>
                    <a:pt x="6239" y="7459"/>
                  </a:cubicBezTo>
                  <a:lnTo>
                    <a:pt x="5388" y="7459"/>
                  </a:lnTo>
                  <a:lnTo>
                    <a:pt x="5388" y="7491"/>
                  </a:lnTo>
                  <a:cubicBezTo>
                    <a:pt x="5231" y="6640"/>
                    <a:pt x="4443" y="6010"/>
                    <a:pt x="3561" y="6010"/>
                  </a:cubicBezTo>
                  <a:cubicBezTo>
                    <a:pt x="3183" y="6010"/>
                    <a:pt x="2868" y="6136"/>
                    <a:pt x="2553" y="6325"/>
                  </a:cubicBezTo>
                  <a:cubicBezTo>
                    <a:pt x="2773" y="5412"/>
                    <a:pt x="3372" y="4624"/>
                    <a:pt x="4254" y="4151"/>
                  </a:cubicBezTo>
                  <a:close/>
                  <a:moveTo>
                    <a:pt x="3561" y="6766"/>
                  </a:moveTo>
                  <a:cubicBezTo>
                    <a:pt x="4191" y="6766"/>
                    <a:pt x="4664" y="7270"/>
                    <a:pt x="4664" y="7869"/>
                  </a:cubicBezTo>
                  <a:cubicBezTo>
                    <a:pt x="4664" y="8436"/>
                    <a:pt x="4160" y="8972"/>
                    <a:pt x="3561" y="8972"/>
                  </a:cubicBezTo>
                  <a:cubicBezTo>
                    <a:pt x="2931" y="8972"/>
                    <a:pt x="2458" y="8436"/>
                    <a:pt x="2458" y="7869"/>
                  </a:cubicBezTo>
                  <a:cubicBezTo>
                    <a:pt x="2458" y="7270"/>
                    <a:pt x="2931" y="6766"/>
                    <a:pt x="3561" y="6766"/>
                  </a:cubicBezTo>
                  <a:close/>
                  <a:moveTo>
                    <a:pt x="8066" y="6766"/>
                  </a:moveTo>
                  <a:cubicBezTo>
                    <a:pt x="8696" y="6766"/>
                    <a:pt x="9169" y="7270"/>
                    <a:pt x="9169" y="7869"/>
                  </a:cubicBezTo>
                  <a:cubicBezTo>
                    <a:pt x="9169" y="8436"/>
                    <a:pt x="8665" y="8972"/>
                    <a:pt x="8066" y="8972"/>
                  </a:cubicBezTo>
                  <a:cubicBezTo>
                    <a:pt x="7436" y="8972"/>
                    <a:pt x="6964" y="8436"/>
                    <a:pt x="6964" y="7869"/>
                  </a:cubicBezTo>
                  <a:cubicBezTo>
                    <a:pt x="6964" y="7270"/>
                    <a:pt x="7436" y="6766"/>
                    <a:pt x="8066" y="6766"/>
                  </a:cubicBezTo>
                  <a:close/>
                  <a:moveTo>
                    <a:pt x="1734" y="7491"/>
                  </a:moveTo>
                  <a:lnTo>
                    <a:pt x="1734" y="9003"/>
                  </a:lnTo>
                  <a:cubicBezTo>
                    <a:pt x="1293" y="9003"/>
                    <a:pt x="978" y="8657"/>
                    <a:pt x="978" y="8247"/>
                  </a:cubicBezTo>
                  <a:cubicBezTo>
                    <a:pt x="978" y="7869"/>
                    <a:pt x="1324" y="7491"/>
                    <a:pt x="1734" y="7491"/>
                  </a:cubicBezTo>
                  <a:close/>
                  <a:moveTo>
                    <a:pt x="9925" y="7491"/>
                  </a:moveTo>
                  <a:cubicBezTo>
                    <a:pt x="10303" y="7491"/>
                    <a:pt x="10650" y="7806"/>
                    <a:pt x="10650" y="8247"/>
                  </a:cubicBezTo>
                  <a:cubicBezTo>
                    <a:pt x="10650" y="8657"/>
                    <a:pt x="10303" y="9003"/>
                    <a:pt x="9925" y="9003"/>
                  </a:cubicBezTo>
                  <a:lnTo>
                    <a:pt x="9925" y="7491"/>
                  </a:lnTo>
                  <a:close/>
                  <a:moveTo>
                    <a:pt x="6207" y="8215"/>
                  </a:moveTo>
                  <a:cubicBezTo>
                    <a:pt x="6365" y="9066"/>
                    <a:pt x="7153" y="9696"/>
                    <a:pt x="8035" y="9696"/>
                  </a:cubicBezTo>
                  <a:cubicBezTo>
                    <a:pt x="8476" y="9696"/>
                    <a:pt x="8822" y="9539"/>
                    <a:pt x="9137" y="9350"/>
                  </a:cubicBezTo>
                  <a:lnTo>
                    <a:pt x="9137" y="10137"/>
                  </a:lnTo>
                  <a:lnTo>
                    <a:pt x="9169" y="10137"/>
                  </a:lnTo>
                  <a:cubicBezTo>
                    <a:pt x="9169" y="11177"/>
                    <a:pt x="8350" y="11996"/>
                    <a:pt x="7310" y="11996"/>
                  </a:cubicBezTo>
                  <a:lnTo>
                    <a:pt x="4317" y="11996"/>
                  </a:lnTo>
                  <a:cubicBezTo>
                    <a:pt x="3309" y="11996"/>
                    <a:pt x="2458" y="11177"/>
                    <a:pt x="2458" y="10137"/>
                  </a:cubicBezTo>
                  <a:lnTo>
                    <a:pt x="2458" y="9350"/>
                  </a:lnTo>
                  <a:cubicBezTo>
                    <a:pt x="2773" y="9602"/>
                    <a:pt x="3183" y="9696"/>
                    <a:pt x="3561" y="9696"/>
                  </a:cubicBezTo>
                  <a:cubicBezTo>
                    <a:pt x="4475" y="9696"/>
                    <a:pt x="5231" y="9066"/>
                    <a:pt x="5388" y="8215"/>
                  </a:cubicBezTo>
                  <a:close/>
                  <a:moveTo>
                    <a:pt x="5794" y="1"/>
                  </a:moveTo>
                  <a:cubicBezTo>
                    <a:pt x="5310" y="1"/>
                    <a:pt x="4821" y="166"/>
                    <a:pt x="4412" y="497"/>
                  </a:cubicBezTo>
                  <a:cubicBezTo>
                    <a:pt x="4291" y="479"/>
                    <a:pt x="4172" y="470"/>
                    <a:pt x="4054" y="470"/>
                  </a:cubicBezTo>
                  <a:cubicBezTo>
                    <a:pt x="3154" y="470"/>
                    <a:pt x="2355" y="992"/>
                    <a:pt x="2049" y="1883"/>
                  </a:cubicBezTo>
                  <a:cubicBezTo>
                    <a:pt x="1104" y="2230"/>
                    <a:pt x="505" y="3238"/>
                    <a:pt x="663" y="4246"/>
                  </a:cubicBezTo>
                  <a:cubicBezTo>
                    <a:pt x="1" y="5033"/>
                    <a:pt x="1" y="6168"/>
                    <a:pt x="663" y="6987"/>
                  </a:cubicBezTo>
                  <a:cubicBezTo>
                    <a:pt x="663" y="7018"/>
                    <a:pt x="663" y="7113"/>
                    <a:pt x="631" y="7144"/>
                  </a:cubicBezTo>
                  <a:cubicBezTo>
                    <a:pt x="348" y="7428"/>
                    <a:pt x="159" y="7806"/>
                    <a:pt x="159" y="8215"/>
                  </a:cubicBezTo>
                  <a:cubicBezTo>
                    <a:pt x="159" y="9035"/>
                    <a:pt x="820" y="9696"/>
                    <a:pt x="1639" y="9696"/>
                  </a:cubicBezTo>
                  <a:lnTo>
                    <a:pt x="1639" y="10137"/>
                  </a:lnTo>
                  <a:cubicBezTo>
                    <a:pt x="1639" y="11586"/>
                    <a:pt x="2836" y="12752"/>
                    <a:pt x="4254" y="12752"/>
                  </a:cubicBezTo>
                  <a:lnTo>
                    <a:pt x="7247" y="12752"/>
                  </a:lnTo>
                  <a:cubicBezTo>
                    <a:pt x="8696" y="12752"/>
                    <a:pt x="9831" y="11555"/>
                    <a:pt x="9831" y="10137"/>
                  </a:cubicBezTo>
                  <a:lnTo>
                    <a:pt x="9831" y="9696"/>
                  </a:lnTo>
                  <a:cubicBezTo>
                    <a:pt x="10681" y="9696"/>
                    <a:pt x="11343" y="9035"/>
                    <a:pt x="11343" y="8215"/>
                  </a:cubicBezTo>
                  <a:cubicBezTo>
                    <a:pt x="11406" y="7806"/>
                    <a:pt x="11217" y="7428"/>
                    <a:pt x="10933" y="7144"/>
                  </a:cubicBezTo>
                  <a:cubicBezTo>
                    <a:pt x="10933" y="7113"/>
                    <a:pt x="10933" y="7018"/>
                    <a:pt x="10902" y="6987"/>
                  </a:cubicBezTo>
                  <a:cubicBezTo>
                    <a:pt x="11563" y="6199"/>
                    <a:pt x="11563" y="5065"/>
                    <a:pt x="10902" y="4246"/>
                  </a:cubicBezTo>
                  <a:cubicBezTo>
                    <a:pt x="11059" y="3206"/>
                    <a:pt x="10492" y="2230"/>
                    <a:pt x="9515" y="1883"/>
                  </a:cubicBezTo>
                  <a:cubicBezTo>
                    <a:pt x="9206" y="1039"/>
                    <a:pt x="8344" y="472"/>
                    <a:pt x="7468" y="472"/>
                  </a:cubicBezTo>
                  <a:cubicBezTo>
                    <a:pt x="7363" y="472"/>
                    <a:pt x="7257" y="480"/>
                    <a:pt x="7153" y="497"/>
                  </a:cubicBezTo>
                  <a:cubicBezTo>
                    <a:pt x="6759" y="166"/>
                    <a:pt x="6278" y="1"/>
                    <a:pt x="57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59"/>
          <p:cNvGrpSpPr/>
          <p:nvPr/>
        </p:nvGrpSpPr>
        <p:grpSpPr>
          <a:xfrm>
            <a:off x="2682730" y="1889761"/>
            <a:ext cx="361090" cy="359303"/>
            <a:chOff x="-55225575" y="1903275"/>
            <a:chExt cx="318225" cy="316650"/>
          </a:xfrm>
        </p:grpSpPr>
        <p:sp>
          <p:nvSpPr>
            <p:cNvPr id="1526" name="Google Shape;1526;p59"/>
            <p:cNvSpPr/>
            <p:nvPr/>
          </p:nvSpPr>
          <p:spPr>
            <a:xfrm>
              <a:off x="-55104275" y="2116925"/>
              <a:ext cx="72475" cy="29750"/>
            </a:xfrm>
            <a:custGeom>
              <a:avLst/>
              <a:gdLst/>
              <a:ahLst/>
              <a:cxnLst/>
              <a:rect l="l" t="t" r="r" b="b"/>
              <a:pathLst>
                <a:path w="2899" h="1190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69"/>
                    <a:pt x="977" y="1190"/>
                    <a:pt x="1449" y="1190"/>
                  </a:cubicBezTo>
                  <a:cubicBezTo>
                    <a:pt x="1953" y="1190"/>
                    <a:pt x="2426" y="969"/>
                    <a:pt x="2741" y="623"/>
                  </a:cubicBezTo>
                  <a:cubicBezTo>
                    <a:pt x="2898" y="465"/>
                    <a:pt x="2898" y="245"/>
                    <a:pt x="2741" y="119"/>
                  </a:cubicBezTo>
                  <a:cubicBezTo>
                    <a:pt x="2694" y="56"/>
                    <a:pt x="2607" y="24"/>
                    <a:pt x="2513" y="24"/>
                  </a:cubicBezTo>
                  <a:cubicBezTo>
                    <a:pt x="2418" y="24"/>
                    <a:pt x="2316" y="56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9"/>
            <p:cNvSpPr/>
            <p:nvPr/>
          </p:nvSpPr>
          <p:spPr>
            <a:xfrm>
              <a:off x="-5511375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725"/>
                    <a:pt x="348" y="725"/>
                  </a:cubicBezTo>
                  <a:cubicBezTo>
                    <a:pt x="537" y="725"/>
                    <a:pt x="694" y="536"/>
                    <a:pt x="694" y="347"/>
                  </a:cubicBezTo>
                  <a:cubicBezTo>
                    <a:pt x="694" y="158"/>
                    <a:pt x="537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9"/>
            <p:cNvSpPr/>
            <p:nvPr/>
          </p:nvSpPr>
          <p:spPr>
            <a:xfrm>
              <a:off x="-55039700" y="2053725"/>
              <a:ext cx="18125" cy="18125"/>
            </a:xfrm>
            <a:custGeom>
              <a:avLst/>
              <a:gdLst/>
              <a:ahLst/>
              <a:cxnLst/>
              <a:rect l="l" t="t" r="r" b="b"/>
              <a:pathLst>
                <a:path w="725" h="725" extrusionOk="0">
                  <a:moveTo>
                    <a:pt x="378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725"/>
                    <a:pt x="378" y="725"/>
                  </a:cubicBezTo>
                  <a:cubicBezTo>
                    <a:pt x="568" y="725"/>
                    <a:pt x="725" y="536"/>
                    <a:pt x="725" y="347"/>
                  </a:cubicBezTo>
                  <a:cubicBezTo>
                    <a:pt x="725" y="158"/>
                    <a:pt x="568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9"/>
            <p:cNvSpPr/>
            <p:nvPr/>
          </p:nvSpPr>
          <p:spPr>
            <a:xfrm>
              <a:off x="-55225575" y="190327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33" y="757"/>
                  </a:moveTo>
                  <a:cubicBezTo>
                    <a:pt x="8790" y="757"/>
                    <a:pt x="10932" y="2679"/>
                    <a:pt x="11185" y="5105"/>
                  </a:cubicBezTo>
                  <a:cubicBezTo>
                    <a:pt x="11185" y="5231"/>
                    <a:pt x="11279" y="5357"/>
                    <a:pt x="11374" y="5388"/>
                  </a:cubicBezTo>
                  <a:cubicBezTo>
                    <a:pt x="11752" y="5577"/>
                    <a:pt x="11972" y="5987"/>
                    <a:pt x="11972" y="6365"/>
                  </a:cubicBezTo>
                  <a:cubicBezTo>
                    <a:pt x="11972" y="6680"/>
                    <a:pt x="11815" y="7058"/>
                    <a:pt x="11594" y="7247"/>
                  </a:cubicBezTo>
                  <a:cubicBezTo>
                    <a:pt x="11342" y="7373"/>
                    <a:pt x="11342" y="7625"/>
                    <a:pt x="11531" y="7783"/>
                  </a:cubicBezTo>
                  <a:cubicBezTo>
                    <a:pt x="11783" y="8035"/>
                    <a:pt x="11941" y="8318"/>
                    <a:pt x="11941" y="8633"/>
                  </a:cubicBezTo>
                  <a:cubicBezTo>
                    <a:pt x="11941" y="8948"/>
                    <a:pt x="11815" y="9263"/>
                    <a:pt x="11531" y="9452"/>
                  </a:cubicBezTo>
                  <a:cubicBezTo>
                    <a:pt x="11374" y="9610"/>
                    <a:pt x="11374" y="9830"/>
                    <a:pt x="11531" y="9988"/>
                  </a:cubicBezTo>
                  <a:cubicBezTo>
                    <a:pt x="11783" y="10240"/>
                    <a:pt x="11941" y="10524"/>
                    <a:pt x="11941" y="10839"/>
                  </a:cubicBezTo>
                  <a:cubicBezTo>
                    <a:pt x="11941" y="11437"/>
                    <a:pt x="11437" y="11941"/>
                    <a:pt x="10838" y="11941"/>
                  </a:cubicBezTo>
                  <a:lnTo>
                    <a:pt x="1828" y="11941"/>
                  </a:lnTo>
                  <a:cubicBezTo>
                    <a:pt x="1197" y="11941"/>
                    <a:pt x="725" y="11406"/>
                    <a:pt x="725" y="10839"/>
                  </a:cubicBezTo>
                  <a:cubicBezTo>
                    <a:pt x="725" y="10492"/>
                    <a:pt x="819" y="10208"/>
                    <a:pt x="1103" y="9988"/>
                  </a:cubicBezTo>
                  <a:cubicBezTo>
                    <a:pt x="1260" y="9830"/>
                    <a:pt x="1260" y="9610"/>
                    <a:pt x="1103" y="9452"/>
                  </a:cubicBezTo>
                  <a:cubicBezTo>
                    <a:pt x="882" y="9200"/>
                    <a:pt x="725" y="8917"/>
                    <a:pt x="725" y="8633"/>
                  </a:cubicBezTo>
                  <a:cubicBezTo>
                    <a:pt x="725" y="8318"/>
                    <a:pt x="819" y="8003"/>
                    <a:pt x="1103" y="7783"/>
                  </a:cubicBezTo>
                  <a:cubicBezTo>
                    <a:pt x="1260" y="7625"/>
                    <a:pt x="1260" y="7405"/>
                    <a:pt x="1103" y="7247"/>
                  </a:cubicBezTo>
                  <a:cubicBezTo>
                    <a:pt x="882" y="7058"/>
                    <a:pt x="725" y="6680"/>
                    <a:pt x="725" y="6365"/>
                  </a:cubicBezTo>
                  <a:cubicBezTo>
                    <a:pt x="725" y="5987"/>
                    <a:pt x="945" y="5577"/>
                    <a:pt x="1292" y="5388"/>
                  </a:cubicBezTo>
                  <a:cubicBezTo>
                    <a:pt x="1418" y="5357"/>
                    <a:pt x="1512" y="5231"/>
                    <a:pt x="1512" y="5105"/>
                  </a:cubicBezTo>
                  <a:cubicBezTo>
                    <a:pt x="1765" y="2679"/>
                    <a:pt x="3907" y="757"/>
                    <a:pt x="6333" y="757"/>
                  </a:cubicBezTo>
                  <a:close/>
                  <a:moveTo>
                    <a:pt x="6333" y="1"/>
                  </a:moveTo>
                  <a:cubicBezTo>
                    <a:pt x="3497" y="1"/>
                    <a:pt x="1134" y="2112"/>
                    <a:pt x="788" y="4853"/>
                  </a:cubicBezTo>
                  <a:cubicBezTo>
                    <a:pt x="284" y="5199"/>
                    <a:pt x="0" y="5735"/>
                    <a:pt x="0" y="6365"/>
                  </a:cubicBezTo>
                  <a:cubicBezTo>
                    <a:pt x="0" y="6774"/>
                    <a:pt x="158" y="7216"/>
                    <a:pt x="410" y="7531"/>
                  </a:cubicBezTo>
                  <a:cubicBezTo>
                    <a:pt x="158" y="7846"/>
                    <a:pt x="0" y="8224"/>
                    <a:pt x="0" y="8633"/>
                  </a:cubicBezTo>
                  <a:cubicBezTo>
                    <a:pt x="0" y="9011"/>
                    <a:pt x="126" y="9421"/>
                    <a:pt x="410" y="9736"/>
                  </a:cubicBezTo>
                  <a:cubicBezTo>
                    <a:pt x="158" y="10051"/>
                    <a:pt x="0" y="10429"/>
                    <a:pt x="0" y="10839"/>
                  </a:cubicBezTo>
                  <a:cubicBezTo>
                    <a:pt x="0" y="11847"/>
                    <a:pt x="819" y="12666"/>
                    <a:pt x="1859" y="12666"/>
                  </a:cubicBezTo>
                  <a:lnTo>
                    <a:pt x="10869" y="12666"/>
                  </a:lnTo>
                  <a:cubicBezTo>
                    <a:pt x="11909" y="12666"/>
                    <a:pt x="12728" y="11847"/>
                    <a:pt x="12728" y="10839"/>
                  </a:cubicBezTo>
                  <a:cubicBezTo>
                    <a:pt x="12728" y="10429"/>
                    <a:pt x="12602" y="10051"/>
                    <a:pt x="12319" y="9736"/>
                  </a:cubicBezTo>
                  <a:cubicBezTo>
                    <a:pt x="12571" y="9421"/>
                    <a:pt x="12728" y="9011"/>
                    <a:pt x="12728" y="8633"/>
                  </a:cubicBezTo>
                  <a:cubicBezTo>
                    <a:pt x="12634" y="8224"/>
                    <a:pt x="12539" y="7846"/>
                    <a:pt x="12287" y="7531"/>
                  </a:cubicBezTo>
                  <a:cubicBezTo>
                    <a:pt x="12539" y="7216"/>
                    <a:pt x="12697" y="6774"/>
                    <a:pt x="12697" y="6365"/>
                  </a:cubicBezTo>
                  <a:cubicBezTo>
                    <a:pt x="12697" y="5798"/>
                    <a:pt x="12382" y="5199"/>
                    <a:pt x="11909" y="4853"/>
                  </a:cubicBezTo>
                  <a:cubicBezTo>
                    <a:pt x="11500" y="2112"/>
                    <a:pt x="9137" y="1"/>
                    <a:pt x="6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/>
            <p:cNvSpPr/>
            <p:nvPr/>
          </p:nvSpPr>
          <p:spPr>
            <a:xfrm>
              <a:off x="-55170450" y="1959200"/>
              <a:ext cx="204800" cy="225300"/>
            </a:xfrm>
            <a:custGeom>
              <a:avLst/>
              <a:gdLst/>
              <a:ahLst/>
              <a:cxnLst/>
              <a:rect l="l" t="t" r="r" b="b"/>
              <a:pathLst>
                <a:path w="8192" h="9012" extrusionOk="0">
                  <a:moveTo>
                    <a:pt x="4128" y="1450"/>
                  </a:moveTo>
                  <a:cubicBezTo>
                    <a:pt x="4411" y="2017"/>
                    <a:pt x="4821" y="2490"/>
                    <a:pt x="5293" y="2836"/>
                  </a:cubicBezTo>
                  <a:cubicBezTo>
                    <a:pt x="5924" y="3340"/>
                    <a:pt x="6711" y="3624"/>
                    <a:pt x="7499" y="3687"/>
                  </a:cubicBezTo>
                  <a:cubicBezTo>
                    <a:pt x="7499" y="3813"/>
                    <a:pt x="7530" y="3970"/>
                    <a:pt x="7530" y="4096"/>
                  </a:cubicBezTo>
                  <a:lnTo>
                    <a:pt x="7530" y="5640"/>
                  </a:lnTo>
                  <a:lnTo>
                    <a:pt x="7436" y="5640"/>
                  </a:lnTo>
                  <a:cubicBezTo>
                    <a:pt x="7436" y="7089"/>
                    <a:pt x="6270" y="8224"/>
                    <a:pt x="4852" y="8224"/>
                  </a:cubicBezTo>
                  <a:lnTo>
                    <a:pt x="3340" y="8224"/>
                  </a:lnTo>
                  <a:cubicBezTo>
                    <a:pt x="1891" y="8224"/>
                    <a:pt x="757" y="7058"/>
                    <a:pt x="757" y="5640"/>
                  </a:cubicBezTo>
                  <a:lnTo>
                    <a:pt x="757" y="4096"/>
                  </a:lnTo>
                  <a:cubicBezTo>
                    <a:pt x="757" y="3970"/>
                    <a:pt x="757" y="3813"/>
                    <a:pt x="788" y="3687"/>
                  </a:cubicBezTo>
                  <a:cubicBezTo>
                    <a:pt x="1576" y="3624"/>
                    <a:pt x="2363" y="3340"/>
                    <a:pt x="2994" y="2836"/>
                  </a:cubicBezTo>
                  <a:cubicBezTo>
                    <a:pt x="3466" y="2427"/>
                    <a:pt x="3876" y="1954"/>
                    <a:pt x="4128" y="1450"/>
                  </a:cubicBezTo>
                  <a:close/>
                  <a:moveTo>
                    <a:pt x="4096" y="1"/>
                  </a:moveTo>
                  <a:cubicBezTo>
                    <a:pt x="3939" y="1"/>
                    <a:pt x="3781" y="127"/>
                    <a:pt x="3750" y="284"/>
                  </a:cubicBezTo>
                  <a:lnTo>
                    <a:pt x="3718" y="442"/>
                  </a:lnTo>
                  <a:cubicBezTo>
                    <a:pt x="3309" y="1923"/>
                    <a:pt x="1985" y="2994"/>
                    <a:pt x="442" y="2994"/>
                  </a:cubicBezTo>
                  <a:cubicBezTo>
                    <a:pt x="253" y="2994"/>
                    <a:pt x="127" y="3120"/>
                    <a:pt x="95" y="3309"/>
                  </a:cubicBezTo>
                  <a:cubicBezTo>
                    <a:pt x="32" y="3592"/>
                    <a:pt x="1" y="3876"/>
                    <a:pt x="1" y="4128"/>
                  </a:cubicBezTo>
                  <a:lnTo>
                    <a:pt x="1" y="5672"/>
                  </a:lnTo>
                  <a:cubicBezTo>
                    <a:pt x="1" y="7530"/>
                    <a:pt x="1513" y="9011"/>
                    <a:pt x="3340" y="9011"/>
                  </a:cubicBezTo>
                  <a:lnTo>
                    <a:pt x="4852" y="9011"/>
                  </a:lnTo>
                  <a:cubicBezTo>
                    <a:pt x="6711" y="9011"/>
                    <a:pt x="8192" y="7530"/>
                    <a:pt x="8192" y="5672"/>
                  </a:cubicBezTo>
                  <a:lnTo>
                    <a:pt x="8192" y="4128"/>
                  </a:lnTo>
                  <a:cubicBezTo>
                    <a:pt x="8192" y="3844"/>
                    <a:pt x="8160" y="3592"/>
                    <a:pt x="8129" y="3309"/>
                  </a:cubicBezTo>
                  <a:cubicBezTo>
                    <a:pt x="8066" y="3120"/>
                    <a:pt x="7908" y="2994"/>
                    <a:pt x="7751" y="2994"/>
                  </a:cubicBezTo>
                  <a:cubicBezTo>
                    <a:pt x="6239" y="2994"/>
                    <a:pt x="4884" y="1923"/>
                    <a:pt x="4506" y="442"/>
                  </a:cubicBezTo>
                  <a:lnTo>
                    <a:pt x="4443" y="284"/>
                  </a:lnTo>
                  <a:cubicBezTo>
                    <a:pt x="4411" y="127"/>
                    <a:pt x="4254" y="1"/>
                    <a:pt x="4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1" name="Google Shape;1531;p59"/>
          <p:cNvSpPr/>
          <p:nvPr/>
        </p:nvSpPr>
        <p:spPr>
          <a:xfrm rot="5400000">
            <a:off x="7357950" y="4044475"/>
            <a:ext cx="746100" cy="391500"/>
          </a:xfrm>
          <a:prstGeom prst="roundRect">
            <a:avLst>
              <a:gd name="adj" fmla="val 50000"/>
            </a:avLst>
          </a:prstGeom>
          <a:solidFill>
            <a:srgbClr val="21B793"/>
          </a:solidFill>
          <a:ln w="28575" cap="flat" cmpd="sng">
            <a:solidFill>
              <a:srgbClr val="21B7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59"/>
          <p:cNvGrpSpPr/>
          <p:nvPr/>
        </p:nvGrpSpPr>
        <p:grpSpPr>
          <a:xfrm rot="5400000">
            <a:off x="6974954" y="4221850"/>
            <a:ext cx="391500" cy="391500"/>
            <a:chOff x="713225" y="4221850"/>
            <a:chExt cx="391500" cy="391500"/>
          </a:xfrm>
        </p:grpSpPr>
        <p:sp>
          <p:nvSpPr>
            <p:cNvPr id="1533" name="Google Shape;1533;p59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4" name="Google Shape;1534;p59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1535" name="Google Shape;1535;p59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536" name="Google Shape;1536;p59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37" name="Google Shape;1537;p59"/>
          <p:cNvGrpSpPr/>
          <p:nvPr/>
        </p:nvGrpSpPr>
        <p:grpSpPr>
          <a:xfrm>
            <a:off x="749650" y="3687250"/>
            <a:ext cx="391500" cy="391500"/>
            <a:chOff x="1761025" y="4221850"/>
            <a:chExt cx="391500" cy="391500"/>
          </a:xfrm>
        </p:grpSpPr>
        <p:sp>
          <p:nvSpPr>
            <p:cNvPr id="1538" name="Google Shape;1538;p59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9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8" name="Google Shape;1517;p59">
            <a:extLst>
              <a:ext uri="{FF2B5EF4-FFF2-40B4-BE49-F238E27FC236}">
                <a16:creationId xmlns:a16="http://schemas.microsoft.com/office/drawing/2014/main" id="{049582A5-2276-E118-9C0B-E1DCCBAAE525}"/>
              </a:ext>
            </a:extLst>
          </p:cNvPr>
          <p:cNvSpPr txBox="1">
            <a:spLocks/>
          </p:cNvSpPr>
          <p:nvPr/>
        </p:nvSpPr>
        <p:spPr>
          <a:xfrm>
            <a:off x="4825816" y="2908723"/>
            <a:ext cx="29097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DM Sans"/>
              <a:buNone/>
              <a:defRPr sz="1800" b="1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dirty="0">
                <a:hlinkClick r:id="rId4" action="ppaction://hlinkfile"/>
              </a:rPr>
              <a:t>Comportamiento de </a:t>
            </a:r>
            <a:r>
              <a:rPr lang="en-US" dirty="0" err="1">
                <a:hlinkClick r:id="rId4" action="ppaction://hlinkfile"/>
              </a:rPr>
              <a:t>los</a:t>
            </a:r>
            <a:r>
              <a:rPr lang="en-US" dirty="0">
                <a:hlinkClick r:id="rId4" action="ppaction://hlinkfile"/>
              </a:rPr>
              <a:t> </a:t>
            </a:r>
            <a:r>
              <a:rPr lang="en-US" dirty="0" err="1">
                <a:hlinkClick r:id="rId4" action="ppaction://hlinkfile"/>
              </a:rPr>
              <a:t>costos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5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5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0"/>
          <p:cNvSpPr/>
          <p:nvPr/>
        </p:nvSpPr>
        <p:spPr>
          <a:xfrm>
            <a:off x="2595600" y="1423506"/>
            <a:ext cx="1898100" cy="11166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8" name="Google Shape;758;p40"/>
          <p:cNvSpPr txBox="1">
            <a:spLocks noGrp="1"/>
          </p:cNvSpPr>
          <p:nvPr>
            <p:ph type="title"/>
          </p:nvPr>
        </p:nvSpPr>
        <p:spPr>
          <a:xfrm>
            <a:off x="2124895" y="3029650"/>
            <a:ext cx="5227791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podríamos hacer?</a:t>
            </a:r>
            <a:endParaRPr dirty="0"/>
          </a:p>
        </p:txBody>
      </p:sp>
      <p:sp>
        <p:nvSpPr>
          <p:cNvPr id="759" name="Google Shape;759;p40"/>
          <p:cNvSpPr txBox="1">
            <a:spLocks noGrp="1"/>
          </p:cNvSpPr>
          <p:nvPr>
            <p:ph type="title" idx="2"/>
          </p:nvPr>
        </p:nvSpPr>
        <p:spPr>
          <a:xfrm>
            <a:off x="2849732" y="1489505"/>
            <a:ext cx="1447060" cy="9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761" name="Google Shape;761;p40"/>
          <p:cNvGrpSpPr/>
          <p:nvPr/>
        </p:nvGrpSpPr>
        <p:grpSpPr>
          <a:xfrm>
            <a:off x="6992802" y="544300"/>
            <a:ext cx="391500" cy="391500"/>
            <a:chOff x="8039274" y="539500"/>
            <a:chExt cx="391500" cy="391500"/>
          </a:xfrm>
        </p:grpSpPr>
        <p:sp>
          <p:nvSpPr>
            <p:cNvPr id="762" name="Google Shape;762;p40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0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64" name="Google Shape;764;p40"/>
          <p:cNvGrpSpPr/>
          <p:nvPr/>
        </p:nvGrpSpPr>
        <p:grpSpPr>
          <a:xfrm>
            <a:off x="7535252" y="4221850"/>
            <a:ext cx="391500" cy="391500"/>
            <a:chOff x="1761025" y="4221850"/>
            <a:chExt cx="391500" cy="391500"/>
          </a:xfrm>
        </p:grpSpPr>
        <p:sp>
          <p:nvSpPr>
            <p:cNvPr id="765" name="Google Shape;765;p40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67" name="Google Shape;767;p40"/>
          <p:cNvGrpSpPr/>
          <p:nvPr/>
        </p:nvGrpSpPr>
        <p:grpSpPr>
          <a:xfrm rot="10800000">
            <a:off x="8045101" y="1968100"/>
            <a:ext cx="391500" cy="391500"/>
            <a:chOff x="713225" y="4221850"/>
            <a:chExt cx="391500" cy="391500"/>
          </a:xfrm>
        </p:grpSpPr>
        <p:sp>
          <p:nvSpPr>
            <p:cNvPr id="768" name="Google Shape;768;p40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rgbClr val="21B7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769" name="Google Shape;769;p40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770" name="Google Shape;770;p40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771" name="Google Shape;771;p40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72" name="Google Shape;772;p40"/>
          <p:cNvSpPr/>
          <p:nvPr/>
        </p:nvSpPr>
        <p:spPr>
          <a:xfrm>
            <a:off x="7535252" y="3102750"/>
            <a:ext cx="391500" cy="3915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3" name="Google Shape;773;p40"/>
          <p:cNvSpPr/>
          <p:nvPr/>
        </p:nvSpPr>
        <p:spPr>
          <a:xfrm rot="-5400000">
            <a:off x="555034" y="4046650"/>
            <a:ext cx="741900" cy="391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74" name="Google Shape;774;p40"/>
          <p:cNvGrpSpPr/>
          <p:nvPr/>
        </p:nvGrpSpPr>
        <p:grpSpPr>
          <a:xfrm>
            <a:off x="1256376" y="4221850"/>
            <a:ext cx="391500" cy="391500"/>
            <a:chOff x="1761025" y="4221850"/>
            <a:chExt cx="391500" cy="391500"/>
          </a:xfrm>
        </p:grpSpPr>
        <p:sp>
          <p:nvSpPr>
            <p:cNvPr id="775" name="Google Shape;775;p40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777" name="Google Shape;777;p40"/>
          <p:cNvSpPr/>
          <p:nvPr/>
        </p:nvSpPr>
        <p:spPr>
          <a:xfrm rot="5400000">
            <a:off x="1081177" y="1253525"/>
            <a:ext cx="741900" cy="391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78" name="Google Shape;778;p40"/>
          <p:cNvGrpSpPr/>
          <p:nvPr/>
        </p:nvGrpSpPr>
        <p:grpSpPr>
          <a:xfrm rot="10800000">
            <a:off x="1782537" y="544300"/>
            <a:ext cx="391500" cy="391500"/>
            <a:chOff x="790425" y="1928737"/>
            <a:chExt cx="391500" cy="391500"/>
          </a:xfrm>
        </p:grpSpPr>
        <p:sp>
          <p:nvSpPr>
            <p:cNvPr id="779" name="Google Shape;779;p40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780" name="Google Shape;780;p40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40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40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4603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4"/>
          <p:cNvSpPr/>
          <p:nvPr/>
        </p:nvSpPr>
        <p:spPr>
          <a:xfrm>
            <a:off x="6762988" y="1649888"/>
            <a:ext cx="711600" cy="711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4"/>
          <p:cNvSpPr txBox="1">
            <a:spLocks noGrp="1"/>
          </p:cNvSpPr>
          <p:nvPr>
            <p:ph type="title"/>
          </p:nvPr>
        </p:nvSpPr>
        <p:spPr>
          <a:xfrm>
            <a:off x="937700" y="2534225"/>
            <a:ext cx="2175300" cy="41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Facturas</a:t>
            </a:r>
            <a:endParaRPr dirty="0"/>
          </a:p>
        </p:txBody>
      </p:sp>
      <p:sp>
        <p:nvSpPr>
          <p:cNvPr id="879" name="Google Shape;879;p44"/>
          <p:cNvSpPr txBox="1">
            <a:spLocks noGrp="1"/>
          </p:cNvSpPr>
          <p:nvPr>
            <p:ph type="subTitle" idx="1"/>
          </p:nvPr>
        </p:nvSpPr>
        <p:spPr>
          <a:xfrm>
            <a:off x="937700" y="2998200"/>
            <a:ext cx="2175300" cy="8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Podemos aumentar los precios de las facturas un 30% para tener más opción de margen</a:t>
            </a:r>
            <a:endParaRPr dirty="0"/>
          </a:p>
        </p:txBody>
      </p:sp>
      <p:sp>
        <p:nvSpPr>
          <p:cNvPr id="880" name="Google Shape;880;p44"/>
          <p:cNvSpPr txBox="1">
            <a:spLocks noGrp="1"/>
          </p:cNvSpPr>
          <p:nvPr>
            <p:ph type="title" idx="2"/>
          </p:nvPr>
        </p:nvSpPr>
        <p:spPr>
          <a:xfrm>
            <a:off x="3484422" y="2534225"/>
            <a:ext cx="2175300" cy="41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Centros de Distribución</a:t>
            </a:r>
            <a:endParaRPr dirty="0"/>
          </a:p>
        </p:txBody>
      </p:sp>
      <p:sp>
        <p:nvSpPr>
          <p:cNvPr id="881" name="Google Shape;881;p44"/>
          <p:cNvSpPr txBox="1">
            <a:spLocks noGrp="1"/>
          </p:cNvSpPr>
          <p:nvPr>
            <p:ph type="subTitle" idx="3"/>
          </p:nvPr>
        </p:nvSpPr>
        <p:spPr>
          <a:xfrm>
            <a:off x="3520162" y="3122162"/>
            <a:ext cx="2175300" cy="8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 distribuir mejor la carga de los centros para nivelar los costos y balancear entre los 4</a:t>
            </a:r>
            <a:endParaRPr dirty="0"/>
          </a:p>
        </p:txBody>
      </p:sp>
      <p:sp>
        <p:nvSpPr>
          <p:cNvPr id="882" name="Google Shape;882;p44"/>
          <p:cNvSpPr txBox="1">
            <a:spLocks noGrp="1"/>
          </p:cNvSpPr>
          <p:nvPr>
            <p:ph type="title" idx="4"/>
          </p:nvPr>
        </p:nvSpPr>
        <p:spPr>
          <a:xfrm>
            <a:off x="6031150" y="2534225"/>
            <a:ext cx="2175300" cy="41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Análisis de Costos</a:t>
            </a:r>
            <a:endParaRPr dirty="0"/>
          </a:p>
        </p:txBody>
      </p:sp>
      <p:sp>
        <p:nvSpPr>
          <p:cNvPr id="883" name="Google Shape;883;p44"/>
          <p:cNvSpPr txBox="1">
            <a:spLocks noGrp="1"/>
          </p:cNvSpPr>
          <p:nvPr>
            <p:ph type="subTitle" idx="5"/>
          </p:nvPr>
        </p:nvSpPr>
        <p:spPr>
          <a:xfrm>
            <a:off x="6054381" y="3122162"/>
            <a:ext cx="2175300" cy="8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 costos fijos no son 100% fijos, se debería de buscar un estándar por vehículo y reducir esa variabilidad</a:t>
            </a:r>
            <a:endParaRPr dirty="0"/>
          </a:p>
        </p:txBody>
      </p:sp>
      <p:sp>
        <p:nvSpPr>
          <p:cNvPr id="884" name="Google Shape;884;p44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Propuestas</a:t>
            </a:r>
            <a:endParaRPr dirty="0"/>
          </a:p>
        </p:txBody>
      </p:sp>
      <p:sp>
        <p:nvSpPr>
          <p:cNvPr id="885" name="Google Shape;885;p44"/>
          <p:cNvSpPr/>
          <p:nvPr/>
        </p:nvSpPr>
        <p:spPr>
          <a:xfrm>
            <a:off x="6907830" y="1798068"/>
            <a:ext cx="421916" cy="415238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4"/>
          <p:cNvSpPr/>
          <p:nvPr/>
        </p:nvSpPr>
        <p:spPr>
          <a:xfrm>
            <a:off x="4216163" y="1649888"/>
            <a:ext cx="711600" cy="711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4"/>
          <p:cNvSpPr/>
          <p:nvPr/>
        </p:nvSpPr>
        <p:spPr>
          <a:xfrm>
            <a:off x="1669338" y="1649888"/>
            <a:ext cx="711600" cy="711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4"/>
          <p:cNvSpPr/>
          <p:nvPr/>
        </p:nvSpPr>
        <p:spPr>
          <a:xfrm>
            <a:off x="4400194" y="1798072"/>
            <a:ext cx="415237" cy="415232"/>
          </a:xfrm>
          <a:custGeom>
            <a:avLst/>
            <a:gdLst/>
            <a:ahLst/>
            <a:cxnLst/>
            <a:rect l="l" t="t" r="r" b="b"/>
            <a:pathLst>
              <a:path w="11847" h="11846" extrusionOk="0">
                <a:moveTo>
                  <a:pt x="10744" y="3718"/>
                </a:moveTo>
                <a:lnTo>
                  <a:pt x="10428" y="4348"/>
                </a:lnTo>
                <a:cubicBezTo>
                  <a:pt x="10397" y="4442"/>
                  <a:pt x="10397" y="4568"/>
                  <a:pt x="10428" y="4663"/>
                </a:cubicBezTo>
                <a:lnTo>
                  <a:pt x="10744" y="5293"/>
                </a:lnTo>
                <a:lnTo>
                  <a:pt x="9483" y="4915"/>
                </a:lnTo>
                <a:lnTo>
                  <a:pt x="9105" y="4505"/>
                </a:lnTo>
                <a:lnTo>
                  <a:pt x="9483" y="4127"/>
                </a:lnTo>
                <a:lnTo>
                  <a:pt x="10744" y="3718"/>
                </a:lnTo>
                <a:close/>
                <a:moveTo>
                  <a:pt x="4443" y="3497"/>
                </a:moveTo>
                <a:cubicBezTo>
                  <a:pt x="4884" y="3497"/>
                  <a:pt x="5262" y="3781"/>
                  <a:pt x="5419" y="4190"/>
                </a:cubicBezTo>
                <a:lnTo>
                  <a:pt x="4443" y="4190"/>
                </a:lnTo>
                <a:cubicBezTo>
                  <a:pt x="4253" y="4190"/>
                  <a:pt x="4096" y="4348"/>
                  <a:pt x="4096" y="4568"/>
                </a:cubicBezTo>
                <a:cubicBezTo>
                  <a:pt x="4096" y="4663"/>
                  <a:pt x="4253" y="4820"/>
                  <a:pt x="4443" y="4820"/>
                </a:cubicBezTo>
                <a:lnTo>
                  <a:pt x="5419" y="4820"/>
                </a:lnTo>
                <a:cubicBezTo>
                  <a:pt x="5262" y="5230"/>
                  <a:pt x="4915" y="5545"/>
                  <a:pt x="4443" y="5545"/>
                </a:cubicBezTo>
                <a:cubicBezTo>
                  <a:pt x="3844" y="5545"/>
                  <a:pt x="3434" y="5072"/>
                  <a:pt x="3434" y="4505"/>
                </a:cubicBezTo>
                <a:cubicBezTo>
                  <a:pt x="3434" y="3970"/>
                  <a:pt x="3907" y="3497"/>
                  <a:pt x="4443" y="3497"/>
                </a:cubicBezTo>
                <a:close/>
                <a:moveTo>
                  <a:pt x="4443" y="2080"/>
                </a:moveTo>
                <a:cubicBezTo>
                  <a:pt x="5671" y="2080"/>
                  <a:pt x="6679" y="2993"/>
                  <a:pt x="6837" y="4159"/>
                </a:cubicBezTo>
                <a:lnTo>
                  <a:pt x="6144" y="4159"/>
                </a:lnTo>
                <a:cubicBezTo>
                  <a:pt x="5986" y="3371"/>
                  <a:pt x="5262" y="2773"/>
                  <a:pt x="4443" y="2773"/>
                </a:cubicBezTo>
                <a:cubicBezTo>
                  <a:pt x="3497" y="2773"/>
                  <a:pt x="2710" y="3560"/>
                  <a:pt x="2710" y="4505"/>
                </a:cubicBezTo>
                <a:cubicBezTo>
                  <a:pt x="2710" y="5451"/>
                  <a:pt x="3497" y="6238"/>
                  <a:pt x="4443" y="6238"/>
                </a:cubicBezTo>
                <a:cubicBezTo>
                  <a:pt x="5262" y="6238"/>
                  <a:pt x="5986" y="5671"/>
                  <a:pt x="6144" y="4883"/>
                </a:cubicBezTo>
                <a:lnTo>
                  <a:pt x="6837" y="4883"/>
                </a:lnTo>
                <a:cubicBezTo>
                  <a:pt x="6679" y="6049"/>
                  <a:pt x="5671" y="6963"/>
                  <a:pt x="4443" y="6963"/>
                </a:cubicBezTo>
                <a:cubicBezTo>
                  <a:pt x="3119" y="6963"/>
                  <a:pt x="2017" y="5860"/>
                  <a:pt x="2017" y="4505"/>
                </a:cubicBezTo>
                <a:cubicBezTo>
                  <a:pt x="2017" y="3182"/>
                  <a:pt x="3119" y="2080"/>
                  <a:pt x="4443" y="2080"/>
                </a:cubicBezTo>
                <a:close/>
                <a:moveTo>
                  <a:pt x="4474" y="662"/>
                </a:moveTo>
                <a:cubicBezTo>
                  <a:pt x="6459" y="662"/>
                  <a:pt x="8097" y="2206"/>
                  <a:pt x="8255" y="4127"/>
                </a:cubicBezTo>
                <a:lnTo>
                  <a:pt x="7562" y="4127"/>
                </a:lnTo>
                <a:cubicBezTo>
                  <a:pt x="7372" y="2584"/>
                  <a:pt x="6049" y="1355"/>
                  <a:pt x="4443" y="1355"/>
                </a:cubicBezTo>
                <a:cubicBezTo>
                  <a:pt x="2710" y="1355"/>
                  <a:pt x="1324" y="2773"/>
                  <a:pt x="1324" y="4474"/>
                </a:cubicBezTo>
                <a:cubicBezTo>
                  <a:pt x="1324" y="6175"/>
                  <a:pt x="2741" y="7593"/>
                  <a:pt x="4443" y="7593"/>
                </a:cubicBezTo>
                <a:cubicBezTo>
                  <a:pt x="6049" y="7593"/>
                  <a:pt x="7372" y="6364"/>
                  <a:pt x="7562" y="4820"/>
                </a:cubicBezTo>
                <a:lnTo>
                  <a:pt x="8255" y="4820"/>
                </a:lnTo>
                <a:cubicBezTo>
                  <a:pt x="8097" y="6774"/>
                  <a:pt x="6459" y="8286"/>
                  <a:pt x="4474" y="8286"/>
                </a:cubicBezTo>
                <a:cubicBezTo>
                  <a:pt x="2395" y="8286"/>
                  <a:pt x="662" y="6616"/>
                  <a:pt x="662" y="4474"/>
                </a:cubicBezTo>
                <a:cubicBezTo>
                  <a:pt x="662" y="2363"/>
                  <a:pt x="2363" y="662"/>
                  <a:pt x="4474" y="662"/>
                </a:cubicBezTo>
                <a:close/>
                <a:moveTo>
                  <a:pt x="5734" y="8822"/>
                </a:moveTo>
                <a:lnTo>
                  <a:pt x="6049" y="9767"/>
                </a:lnTo>
                <a:lnTo>
                  <a:pt x="2836" y="9767"/>
                </a:lnTo>
                <a:lnTo>
                  <a:pt x="3151" y="8822"/>
                </a:lnTo>
                <a:cubicBezTo>
                  <a:pt x="3529" y="8916"/>
                  <a:pt x="4001" y="9011"/>
                  <a:pt x="4443" y="9011"/>
                </a:cubicBezTo>
                <a:cubicBezTo>
                  <a:pt x="4884" y="9011"/>
                  <a:pt x="5356" y="8916"/>
                  <a:pt x="5734" y="8822"/>
                </a:cubicBezTo>
                <a:close/>
                <a:moveTo>
                  <a:pt x="6522" y="10428"/>
                </a:moveTo>
                <a:cubicBezTo>
                  <a:pt x="6963" y="10428"/>
                  <a:pt x="7372" y="10680"/>
                  <a:pt x="7530" y="11121"/>
                </a:cubicBezTo>
                <a:lnTo>
                  <a:pt x="1418" y="11121"/>
                </a:lnTo>
                <a:cubicBezTo>
                  <a:pt x="1576" y="10743"/>
                  <a:pt x="1922" y="10428"/>
                  <a:pt x="2395" y="10428"/>
                </a:cubicBezTo>
                <a:close/>
                <a:moveTo>
                  <a:pt x="4474" y="0"/>
                </a:moveTo>
                <a:cubicBezTo>
                  <a:pt x="1985" y="0"/>
                  <a:pt x="0" y="1985"/>
                  <a:pt x="0" y="4474"/>
                </a:cubicBezTo>
                <a:cubicBezTo>
                  <a:pt x="0" y="6238"/>
                  <a:pt x="1040" y="7813"/>
                  <a:pt x="2552" y="8538"/>
                </a:cubicBezTo>
                <a:lnTo>
                  <a:pt x="2143" y="9767"/>
                </a:lnTo>
                <a:cubicBezTo>
                  <a:pt x="1324" y="9861"/>
                  <a:pt x="693" y="10586"/>
                  <a:pt x="693" y="11499"/>
                </a:cubicBezTo>
                <a:cubicBezTo>
                  <a:pt x="693" y="11688"/>
                  <a:pt x="851" y="11846"/>
                  <a:pt x="1040" y="11846"/>
                </a:cubicBezTo>
                <a:lnTo>
                  <a:pt x="7971" y="11846"/>
                </a:lnTo>
                <a:cubicBezTo>
                  <a:pt x="8192" y="11846"/>
                  <a:pt x="8349" y="11688"/>
                  <a:pt x="8349" y="11499"/>
                </a:cubicBezTo>
                <a:cubicBezTo>
                  <a:pt x="8349" y="10617"/>
                  <a:pt x="7719" y="9924"/>
                  <a:pt x="6900" y="9767"/>
                </a:cubicBezTo>
                <a:lnTo>
                  <a:pt x="6490" y="8538"/>
                </a:lnTo>
                <a:cubicBezTo>
                  <a:pt x="7782" y="7908"/>
                  <a:pt x="8727" y="6679"/>
                  <a:pt x="8979" y="5230"/>
                </a:cubicBezTo>
                <a:lnTo>
                  <a:pt x="9137" y="5388"/>
                </a:lnTo>
                <a:cubicBezTo>
                  <a:pt x="9168" y="5419"/>
                  <a:pt x="9200" y="5451"/>
                  <a:pt x="9263" y="5451"/>
                </a:cubicBezTo>
                <a:lnTo>
                  <a:pt x="11374" y="6175"/>
                </a:lnTo>
                <a:cubicBezTo>
                  <a:pt x="11403" y="6183"/>
                  <a:pt x="11435" y="6186"/>
                  <a:pt x="11466" y="6186"/>
                </a:cubicBezTo>
                <a:cubicBezTo>
                  <a:pt x="11569" y="6186"/>
                  <a:pt x="11672" y="6145"/>
                  <a:pt x="11720" y="6049"/>
                </a:cubicBezTo>
                <a:cubicBezTo>
                  <a:pt x="11815" y="5923"/>
                  <a:pt x="11846" y="5766"/>
                  <a:pt x="11783" y="5671"/>
                </a:cubicBezTo>
                <a:lnTo>
                  <a:pt x="11153" y="4442"/>
                </a:lnTo>
                <a:lnTo>
                  <a:pt x="11783" y="3214"/>
                </a:lnTo>
                <a:cubicBezTo>
                  <a:pt x="11815" y="3151"/>
                  <a:pt x="11783" y="2993"/>
                  <a:pt x="11689" y="2899"/>
                </a:cubicBezTo>
                <a:cubicBezTo>
                  <a:pt x="11641" y="2802"/>
                  <a:pt x="11519" y="2761"/>
                  <a:pt x="11422" y="2761"/>
                </a:cubicBezTo>
                <a:cubicBezTo>
                  <a:pt x="11392" y="2761"/>
                  <a:pt x="11364" y="2765"/>
                  <a:pt x="11342" y="2773"/>
                </a:cubicBezTo>
                <a:lnTo>
                  <a:pt x="9200" y="3497"/>
                </a:lnTo>
                <a:cubicBezTo>
                  <a:pt x="9168" y="3497"/>
                  <a:pt x="9105" y="3529"/>
                  <a:pt x="9105" y="3560"/>
                </a:cubicBezTo>
                <a:lnTo>
                  <a:pt x="8916" y="3718"/>
                </a:lnTo>
                <a:cubicBezTo>
                  <a:pt x="8570" y="1607"/>
                  <a:pt x="6742" y="0"/>
                  <a:pt x="4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9" name="Google Shape;889;p44"/>
          <p:cNvGrpSpPr/>
          <p:nvPr/>
        </p:nvGrpSpPr>
        <p:grpSpPr>
          <a:xfrm>
            <a:off x="1817516" y="1798208"/>
            <a:ext cx="415242" cy="414958"/>
            <a:chOff x="1413250" y="2680675"/>
            <a:chExt cx="297750" cy="297525"/>
          </a:xfrm>
        </p:grpSpPr>
        <p:sp>
          <p:nvSpPr>
            <p:cNvPr id="890" name="Google Shape;890;p44"/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4"/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4" name="Google Shape;894;p44"/>
          <p:cNvSpPr/>
          <p:nvPr/>
        </p:nvSpPr>
        <p:spPr>
          <a:xfrm rot="10800000">
            <a:off x="8033931" y="4217069"/>
            <a:ext cx="391500" cy="391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5" name="Google Shape;895;p44"/>
          <p:cNvGrpSpPr/>
          <p:nvPr/>
        </p:nvGrpSpPr>
        <p:grpSpPr>
          <a:xfrm rot="10800000">
            <a:off x="7474605" y="4217075"/>
            <a:ext cx="391500" cy="391500"/>
            <a:chOff x="1900200" y="3263712"/>
            <a:chExt cx="391500" cy="391500"/>
          </a:xfrm>
        </p:grpSpPr>
        <p:sp>
          <p:nvSpPr>
            <p:cNvPr id="896" name="Google Shape;896;p44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7" name="Google Shape;897;p44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8" name="Google Shape;898;p44"/>
          <p:cNvGrpSpPr/>
          <p:nvPr/>
        </p:nvGrpSpPr>
        <p:grpSpPr>
          <a:xfrm>
            <a:off x="1240925" y="4221850"/>
            <a:ext cx="391500" cy="391500"/>
            <a:chOff x="1761025" y="4221850"/>
            <a:chExt cx="391500" cy="391500"/>
          </a:xfrm>
        </p:grpSpPr>
        <p:sp>
          <p:nvSpPr>
            <p:cNvPr id="899" name="Google Shape;899;p44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4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01" name="Google Shape;901;p44"/>
          <p:cNvGrpSpPr/>
          <p:nvPr/>
        </p:nvGrpSpPr>
        <p:grpSpPr>
          <a:xfrm rot="5400000">
            <a:off x="713234" y="4221850"/>
            <a:ext cx="391500" cy="391500"/>
            <a:chOff x="713225" y="4221850"/>
            <a:chExt cx="391500" cy="391500"/>
          </a:xfrm>
        </p:grpSpPr>
        <p:sp>
          <p:nvSpPr>
            <p:cNvPr id="902" name="Google Shape;902;p44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3" name="Google Shape;903;p44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904" name="Google Shape;904;p44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905" name="Google Shape;905;p44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63"/>
          <p:cNvSpPr txBox="1">
            <a:spLocks noGrp="1"/>
          </p:cNvSpPr>
          <p:nvPr>
            <p:ph type="title"/>
          </p:nvPr>
        </p:nvSpPr>
        <p:spPr>
          <a:xfrm>
            <a:off x="1740932" y="1565756"/>
            <a:ext cx="3852000" cy="87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Muchas gracias</a:t>
            </a:r>
            <a:endParaRPr dirty="0"/>
          </a:p>
        </p:txBody>
      </p:sp>
      <p:sp>
        <p:nvSpPr>
          <p:cNvPr id="1663" name="Google Shape;1663;p63"/>
          <p:cNvSpPr txBox="1"/>
          <p:nvPr/>
        </p:nvSpPr>
        <p:spPr>
          <a:xfrm>
            <a:off x="720000" y="4424075"/>
            <a:ext cx="34593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70" name="Google Shape;1670;p63"/>
          <p:cNvSpPr/>
          <p:nvPr/>
        </p:nvSpPr>
        <p:spPr>
          <a:xfrm rot="-5400000">
            <a:off x="7825076" y="2539875"/>
            <a:ext cx="819900" cy="3915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1" name="Google Shape;1671;p63"/>
          <p:cNvGrpSpPr/>
          <p:nvPr/>
        </p:nvGrpSpPr>
        <p:grpSpPr>
          <a:xfrm rot="10800000">
            <a:off x="6365637" y="4221850"/>
            <a:ext cx="391500" cy="391500"/>
            <a:chOff x="1761025" y="4221850"/>
            <a:chExt cx="391500" cy="391500"/>
          </a:xfrm>
        </p:grpSpPr>
        <p:sp>
          <p:nvSpPr>
            <p:cNvPr id="1672" name="Google Shape;1672;p63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3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674" name="Google Shape;1674;p63"/>
          <p:cNvSpPr/>
          <p:nvPr/>
        </p:nvSpPr>
        <p:spPr>
          <a:xfrm rot="-5400000">
            <a:off x="7825076" y="2533706"/>
            <a:ext cx="819900" cy="3915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5" name="Google Shape;1675;p63"/>
          <p:cNvGrpSpPr/>
          <p:nvPr/>
        </p:nvGrpSpPr>
        <p:grpSpPr>
          <a:xfrm rot="10800000">
            <a:off x="8039276" y="1610756"/>
            <a:ext cx="391500" cy="391500"/>
            <a:chOff x="790425" y="1928737"/>
            <a:chExt cx="391500" cy="391500"/>
          </a:xfrm>
        </p:grpSpPr>
        <p:sp>
          <p:nvSpPr>
            <p:cNvPr id="1676" name="Google Shape;1676;p63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7" name="Google Shape;1677;p63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8" name="Google Shape;1678;p63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9" name="Google Shape;1679;p63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80" name="Google Shape;1680;p63"/>
          <p:cNvGrpSpPr/>
          <p:nvPr/>
        </p:nvGrpSpPr>
        <p:grpSpPr>
          <a:xfrm rot="10800000">
            <a:off x="6365637" y="534700"/>
            <a:ext cx="391500" cy="391500"/>
            <a:chOff x="7506988" y="3709225"/>
            <a:chExt cx="391500" cy="391500"/>
          </a:xfrm>
        </p:grpSpPr>
        <p:sp>
          <p:nvSpPr>
            <p:cNvPr id="1681" name="Google Shape;1681;p63"/>
            <p:cNvSpPr/>
            <p:nvPr/>
          </p:nvSpPr>
          <p:spPr>
            <a:xfrm>
              <a:off x="7506988" y="3709225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2" name="Google Shape;1682;p63"/>
            <p:cNvGrpSpPr/>
            <p:nvPr/>
          </p:nvGrpSpPr>
          <p:grpSpPr>
            <a:xfrm>
              <a:off x="7584273" y="3780491"/>
              <a:ext cx="236929" cy="248968"/>
              <a:chOff x="6916075" y="3678887"/>
              <a:chExt cx="277500" cy="291600"/>
            </a:xfrm>
          </p:grpSpPr>
          <p:cxnSp>
            <p:nvCxnSpPr>
              <p:cNvPr id="1683" name="Google Shape;1683;p63"/>
              <p:cNvCxnSpPr/>
              <p:nvPr/>
            </p:nvCxnSpPr>
            <p:spPr>
              <a:xfrm>
                <a:off x="7054825" y="3678887"/>
                <a:ext cx="0" cy="291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4" name="Google Shape;1684;p63"/>
              <p:cNvCxnSpPr/>
              <p:nvPr/>
            </p:nvCxnSpPr>
            <p:spPr>
              <a:xfrm rot="10800000">
                <a:off x="6916075" y="3824687"/>
                <a:ext cx="277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6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6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8"/>
          <p:cNvSpPr txBox="1">
            <a:spLocks noGrp="1"/>
          </p:cNvSpPr>
          <p:nvPr>
            <p:ph type="title"/>
          </p:nvPr>
        </p:nvSpPr>
        <p:spPr>
          <a:xfrm>
            <a:off x="3211875" y="1886738"/>
            <a:ext cx="2305500" cy="35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¿Cómo quedó 2017?</a:t>
            </a:r>
            <a:endParaRPr dirty="0"/>
          </a:p>
        </p:txBody>
      </p:sp>
      <p:sp>
        <p:nvSpPr>
          <p:cNvPr id="693" name="Google Shape;693;p38"/>
          <p:cNvSpPr txBox="1">
            <a:spLocks noGrp="1"/>
          </p:cNvSpPr>
          <p:nvPr>
            <p:ph type="subTitle" idx="1"/>
          </p:nvPr>
        </p:nvSpPr>
        <p:spPr>
          <a:xfrm>
            <a:off x="3211875" y="2250150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Tarifario y detalles de recorridos</a:t>
            </a:r>
            <a:endParaRPr dirty="0"/>
          </a:p>
        </p:txBody>
      </p:sp>
      <p:sp>
        <p:nvSpPr>
          <p:cNvPr id="694" name="Google Shape;694;p38"/>
          <p:cNvSpPr txBox="1">
            <a:spLocks noGrp="1"/>
          </p:cNvSpPr>
          <p:nvPr>
            <p:ph type="title" idx="2"/>
          </p:nvPr>
        </p:nvSpPr>
        <p:spPr>
          <a:xfrm>
            <a:off x="6125269" y="1959082"/>
            <a:ext cx="2305500" cy="35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¿Por qué estamos bajos?</a:t>
            </a:r>
            <a:endParaRPr dirty="0"/>
          </a:p>
        </p:txBody>
      </p:sp>
      <p:sp>
        <p:nvSpPr>
          <p:cNvPr id="695" name="Google Shape;695;p38"/>
          <p:cNvSpPr txBox="1">
            <a:spLocks noGrp="1"/>
          </p:cNvSpPr>
          <p:nvPr>
            <p:ph type="subTitle" idx="3"/>
          </p:nvPr>
        </p:nvSpPr>
        <p:spPr>
          <a:xfrm>
            <a:off x="6125269" y="2329350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Riesgo encontrado</a:t>
            </a:r>
            <a:endParaRPr dirty="0"/>
          </a:p>
        </p:txBody>
      </p:sp>
      <p:sp>
        <p:nvSpPr>
          <p:cNvPr id="696" name="Google Shape;696;p38"/>
          <p:cNvSpPr txBox="1">
            <a:spLocks noGrp="1"/>
          </p:cNvSpPr>
          <p:nvPr>
            <p:ph type="title" idx="4"/>
          </p:nvPr>
        </p:nvSpPr>
        <p:spPr>
          <a:xfrm>
            <a:off x="3211875" y="3404971"/>
            <a:ext cx="2305500" cy="35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¿Cómo lo solucionamos?</a:t>
            </a:r>
            <a:endParaRPr dirty="0"/>
          </a:p>
        </p:txBody>
      </p:sp>
      <p:sp>
        <p:nvSpPr>
          <p:cNvPr id="697" name="Google Shape;697;p38"/>
          <p:cNvSpPr txBox="1">
            <a:spLocks noGrp="1"/>
          </p:cNvSpPr>
          <p:nvPr>
            <p:ph type="subTitle" idx="5"/>
          </p:nvPr>
        </p:nvSpPr>
        <p:spPr>
          <a:xfrm>
            <a:off x="3211875" y="3804217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Opciones de soluciones para marginar mejor</a:t>
            </a:r>
            <a:endParaRPr dirty="0"/>
          </a:p>
        </p:txBody>
      </p:sp>
      <p:sp>
        <p:nvSpPr>
          <p:cNvPr id="698" name="Google Shape;698;p38"/>
          <p:cNvSpPr txBox="1">
            <a:spLocks noGrp="1"/>
          </p:cNvSpPr>
          <p:nvPr>
            <p:ph type="title" idx="6"/>
          </p:nvPr>
        </p:nvSpPr>
        <p:spPr>
          <a:xfrm>
            <a:off x="6125274" y="3322026"/>
            <a:ext cx="2305500" cy="35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Preguntas</a:t>
            </a:r>
            <a:endParaRPr dirty="0"/>
          </a:p>
        </p:txBody>
      </p:sp>
      <p:sp>
        <p:nvSpPr>
          <p:cNvPr id="700" name="Google Shape;700;p38"/>
          <p:cNvSpPr txBox="1">
            <a:spLocks noGrp="1"/>
          </p:cNvSpPr>
          <p:nvPr>
            <p:ph type="title" idx="8"/>
          </p:nvPr>
        </p:nvSpPr>
        <p:spPr>
          <a:xfrm>
            <a:off x="3211875" y="1477101"/>
            <a:ext cx="734700" cy="39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01" name="Google Shape;701;p38"/>
          <p:cNvSpPr txBox="1">
            <a:spLocks noGrp="1"/>
          </p:cNvSpPr>
          <p:nvPr>
            <p:ph type="title" idx="9"/>
          </p:nvPr>
        </p:nvSpPr>
        <p:spPr>
          <a:xfrm>
            <a:off x="3211875" y="2910524"/>
            <a:ext cx="734700" cy="39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02" name="Google Shape;702;p38"/>
          <p:cNvSpPr txBox="1">
            <a:spLocks noGrp="1"/>
          </p:cNvSpPr>
          <p:nvPr>
            <p:ph type="title" idx="13"/>
          </p:nvPr>
        </p:nvSpPr>
        <p:spPr>
          <a:xfrm>
            <a:off x="6125275" y="1477101"/>
            <a:ext cx="734700" cy="39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03" name="Google Shape;703;p38"/>
          <p:cNvSpPr txBox="1">
            <a:spLocks noGrp="1"/>
          </p:cNvSpPr>
          <p:nvPr>
            <p:ph type="title" idx="14"/>
          </p:nvPr>
        </p:nvSpPr>
        <p:spPr>
          <a:xfrm>
            <a:off x="6125275" y="2910524"/>
            <a:ext cx="734700" cy="39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04" name="Google Shape;704;p38"/>
          <p:cNvSpPr txBox="1">
            <a:spLocks noGrp="1"/>
          </p:cNvSpPr>
          <p:nvPr>
            <p:ph type="title" idx="15"/>
          </p:nvPr>
        </p:nvSpPr>
        <p:spPr>
          <a:xfrm>
            <a:off x="719675" y="539500"/>
            <a:ext cx="77112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5" name="Google Shape;705;p38"/>
          <p:cNvSpPr/>
          <p:nvPr/>
        </p:nvSpPr>
        <p:spPr>
          <a:xfrm rot="10800000">
            <a:off x="1244278" y="4217075"/>
            <a:ext cx="391500" cy="391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38"/>
          <p:cNvGrpSpPr/>
          <p:nvPr/>
        </p:nvGrpSpPr>
        <p:grpSpPr>
          <a:xfrm>
            <a:off x="719684" y="3682475"/>
            <a:ext cx="391500" cy="391500"/>
            <a:chOff x="713225" y="4221850"/>
            <a:chExt cx="391500" cy="391500"/>
          </a:xfrm>
        </p:grpSpPr>
        <p:sp>
          <p:nvSpPr>
            <p:cNvPr id="707" name="Google Shape;707;p38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rgbClr val="21B7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8" name="Google Shape;708;p38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709" name="Google Shape;709;p38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710" name="Google Shape;710;p38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11" name="Google Shape;711;p38"/>
          <p:cNvGrpSpPr/>
          <p:nvPr/>
        </p:nvGrpSpPr>
        <p:grpSpPr>
          <a:xfrm>
            <a:off x="2711975" y="1476800"/>
            <a:ext cx="391500" cy="391500"/>
            <a:chOff x="1761025" y="4221850"/>
            <a:chExt cx="391500" cy="391500"/>
          </a:xfrm>
        </p:grpSpPr>
        <p:sp>
          <p:nvSpPr>
            <p:cNvPr id="712" name="Google Shape;712;p38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14" name="Google Shape;714;p38"/>
          <p:cNvGrpSpPr/>
          <p:nvPr/>
        </p:nvGrpSpPr>
        <p:grpSpPr>
          <a:xfrm>
            <a:off x="2711975" y="2910225"/>
            <a:ext cx="391500" cy="391500"/>
            <a:chOff x="1761025" y="4221850"/>
            <a:chExt cx="391500" cy="391500"/>
          </a:xfrm>
        </p:grpSpPr>
        <p:sp>
          <p:nvSpPr>
            <p:cNvPr id="715" name="Google Shape;715;p38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17" name="Google Shape;717;p38"/>
          <p:cNvGrpSpPr/>
          <p:nvPr/>
        </p:nvGrpSpPr>
        <p:grpSpPr>
          <a:xfrm>
            <a:off x="5604550" y="1476800"/>
            <a:ext cx="391500" cy="391500"/>
            <a:chOff x="1761025" y="4221850"/>
            <a:chExt cx="391500" cy="391500"/>
          </a:xfrm>
        </p:grpSpPr>
        <p:sp>
          <p:nvSpPr>
            <p:cNvPr id="718" name="Google Shape;718;p38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20" name="Google Shape;720;p38"/>
          <p:cNvGrpSpPr/>
          <p:nvPr/>
        </p:nvGrpSpPr>
        <p:grpSpPr>
          <a:xfrm>
            <a:off x="5604550" y="2910225"/>
            <a:ext cx="391500" cy="391500"/>
            <a:chOff x="1761025" y="4221850"/>
            <a:chExt cx="391500" cy="391500"/>
          </a:xfrm>
        </p:grpSpPr>
        <p:sp>
          <p:nvSpPr>
            <p:cNvPr id="721" name="Google Shape;721;p38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10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0"/>
          <p:cNvSpPr/>
          <p:nvPr/>
        </p:nvSpPr>
        <p:spPr>
          <a:xfrm>
            <a:off x="2595600" y="1423506"/>
            <a:ext cx="1898100" cy="11166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8" name="Google Shape;758;p40"/>
          <p:cNvSpPr txBox="1">
            <a:spLocks noGrp="1"/>
          </p:cNvSpPr>
          <p:nvPr>
            <p:ph type="title"/>
          </p:nvPr>
        </p:nvSpPr>
        <p:spPr>
          <a:xfrm>
            <a:off x="2595600" y="3029650"/>
            <a:ext cx="39528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 del 2017</a:t>
            </a:r>
            <a:endParaRPr dirty="0"/>
          </a:p>
        </p:txBody>
      </p:sp>
      <p:sp>
        <p:nvSpPr>
          <p:cNvPr id="759" name="Google Shape;759;p40"/>
          <p:cNvSpPr txBox="1">
            <a:spLocks noGrp="1"/>
          </p:cNvSpPr>
          <p:nvPr>
            <p:ph type="title" idx="2"/>
          </p:nvPr>
        </p:nvSpPr>
        <p:spPr>
          <a:xfrm>
            <a:off x="2972400" y="1489505"/>
            <a:ext cx="1144500" cy="9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761" name="Google Shape;761;p40"/>
          <p:cNvGrpSpPr/>
          <p:nvPr/>
        </p:nvGrpSpPr>
        <p:grpSpPr>
          <a:xfrm>
            <a:off x="6992802" y="544300"/>
            <a:ext cx="391500" cy="391500"/>
            <a:chOff x="8039274" y="539500"/>
            <a:chExt cx="391500" cy="391500"/>
          </a:xfrm>
        </p:grpSpPr>
        <p:sp>
          <p:nvSpPr>
            <p:cNvPr id="762" name="Google Shape;762;p40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64" name="Google Shape;764;p40"/>
          <p:cNvGrpSpPr/>
          <p:nvPr/>
        </p:nvGrpSpPr>
        <p:grpSpPr>
          <a:xfrm>
            <a:off x="7535252" y="4221850"/>
            <a:ext cx="391500" cy="391500"/>
            <a:chOff x="1761025" y="4221850"/>
            <a:chExt cx="391500" cy="391500"/>
          </a:xfrm>
        </p:grpSpPr>
        <p:sp>
          <p:nvSpPr>
            <p:cNvPr id="765" name="Google Shape;765;p40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67" name="Google Shape;767;p40"/>
          <p:cNvGrpSpPr/>
          <p:nvPr/>
        </p:nvGrpSpPr>
        <p:grpSpPr>
          <a:xfrm rot="10800000">
            <a:off x="8045101" y="1968100"/>
            <a:ext cx="391500" cy="391500"/>
            <a:chOff x="713225" y="4221850"/>
            <a:chExt cx="391500" cy="391500"/>
          </a:xfrm>
        </p:grpSpPr>
        <p:sp>
          <p:nvSpPr>
            <p:cNvPr id="768" name="Google Shape;768;p40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rgbClr val="21B7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9" name="Google Shape;769;p40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770" name="Google Shape;770;p40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771" name="Google Shape;771;p40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72" name="Google Shape;772;p40"/>
          <p:cNvSpPr/>
          <p:nvPr/>
        </p:nvSpPr>
        <p:spPr>
          <a:xfrm>
            <a:off x="7535252" y="3102750"/>
            <a:ext cx="391500" cy="3915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40"/>
          <p:cNvSpPr/>
          <p:nvPr/>
        </p:nvSpPr>
        <p:spPr>
          <a:xfrm rot="-5400000">
            <a:off x="555034" y="4046650"/>
            <a:ext cx="741900" cy="391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4" name="Google Shape;774;p40"/>
          <p:cNvGrpSpPr/>
          <p:nvPr/>
        </p:nvGrpSpPr>
        <p:grpSpPr>
          <a:xfrm>
            <a:off x="1256376" y="4221850"/>
            <a:ext cx="391500" cy="391500"/>
            <a:chOff x="1761025" y="4221850"/>
            <a:chExt cx="391500" cy="391500"/>
          </a:xfrm>
        </p:grpSpPr>
        <p:sp>
          <p:nvSpPr>
            <p:cNvPr id="775" name="Google Shape;775;p40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1917275" y="4302312"/>
              <a:ext cx="79000" cy="230575"/>
            </a:xfrm>
            <a:custGeom>
              <a:avLst/>
              <a:gdLst/>
              <a:ahLst/>
              <a:cxnLst/>
              <a:rect l="l" t="t" r="r" b="b"/>
              <a:pathLst>
                <a:path w="3160" h="9223" extrusionOk="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777" name="Google Shape;777;p40"/>
          <p:cNvSpPr/>
          <p:nvPr/>
        </p:nvSpPr>
        <p:spPr>
          <a:xfrm rot="5400000">
            <a:off x="1081177" y="1253525"/>
            <a:ext cx="741900" cy="391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8" name="Google Shape;778;p40"/>
          <p:cNvGrpSpPr/>
          <p:nvPr/>
        </p:nvGrpSpPr>
        <p:grpSpPr>
          <a:xfrm rot="10800000">
            <a:off x="1782537" y="544300"/>
            <a:ext cx="391500" cy="391500"/>
            <a:chOff x="790425" y="1928737"/>
            <a:chExt cx="391500" cy="391500"/>
          </a:xfrm>
        </p:grpSpPr>
        <p:sp>
          <p:nvSpPr>
            <p:cNvPr id="779" name="Google Shape;779;p40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0" name="Google Shape;780;p40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40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40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6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¿Qué unidad usamos más?</a:t>
            </a:r>
            <a:endParaRPr dirty="0"/>
          </a:p>
        </p:txBody>
      </p:sp>
      <p:sp>
        <p:nvSpPr>
          <p:cNvPr id="1545" name="Google Shape;1545;p60"/>
          <p:cNvSpPr txBox="1">
            <a:spLocks noGrp="1"/>
          </p:cNvSpPr>
          <p:nvPr>
            <p:ph type="title" idx="2"/>
          </p:nvPr>
        </p:nvSpPr>
        <p:spPr>
          <a:xfrm>
            <a:off x="1453950" y="2832325"/>
            <a:ext cx="1845900" cy="35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Camiones</a:t>
            </a:r>
            <a:endParaRPr dirty="0"/>
          </a:p>
        </p:txBody>
      </p:sp>
      <p:sp>
        <p:nvSpPr>
          <p:cNvPr id="1546" name="Google Shape;1546;p60"/>
          <p:cNvSpPr txBox="1">
            <a:spLocks noGrp="1"/>
          </p:cNvSpPr>
          <p:nvPr>
            <p:ph type="subTitle" idx="1"/>
          </p:nvPr>
        </p:nvSpPr>
        <p:spPr>
          <a:xfrm>
            <a:off x="1453950" y="3236300"/>
            <a:ext cx="1845900" cy="67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62,267 viajes registrados (24%)</a:t>
            </a:r>
            <a:endParaRPr dirty="0"/>
          </a:p>
        </p:txBody>
      </p:sp>
      <p:sp>
        <p:nvSpPr>
          <p:cNvPr id="1547" name="Google Shape;1547;p60"/>
          <p:cNvSpPr txBox="1">
            <a:spLocks noGrp="1"/>
          </p:cNvSpPr>
          <p:nvPr>
            <p:ph type="title" idx="3"/>
          </p:nvPr>
        </p:nvSpPr>
        <p:spPr>
          <a:xfrm>
            <a:off x="3649075" y="2368350"/>
            <a:ext cx="1845900" cy="35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Pickups</a:t>
            </a:r>
            <a:endParaRPr dirty="0"/>
          </a:p>
        </p:txBody>
      </p:sp>
      <p:sp>
        <p:nvSpPr>
          <p:cNvPr id="1548" name="Google Shape;1548;p60"/>
          <p:cNvSpPr txBox="1">
            <a:spLocks noGrp="1"/>
          </p:cNvSpPr>
          <p:nvPr>
            <p:ph type="subTitle" idx="4"/>
          </p:nvPr>
        </p:nvSpPr>
        <p:spPr>
          <a:xfrm>
            <a:off x="3649075" y="2772325"/>
            <a:ext cx="1845900" cy="67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195,733 viajes registrados (74%)</a:t>
            </a:r>
            <a:endParaRPr dirty="0"/>
          </a:p>
        </p:txBody>
      </p:sp>
      <p:sp>
        <p:nvSpPr>
          <p:cNvPr id="1549" name="Google Shape;1549;p60"/>
          <p:cNvSpPr txBox="1">
            <a:spLocks noGrp="1"/>
          </p:cNvSpPr>
          <p:nvPr>
            <p:ph type="title" idx="5"/>
          </p:nvPr>
        </p:nvSpPr>
        <p:spPr>
          <a:xfrm>
            <a:off x="5826475" y="2832325"/>
            <a:ext cx="1845900" cy="35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Motos</a:t>
            </a:r>
            <a:endParaRPr dirty="0"/>
          </a:p>
        </p:txBody>
      </p:sp>
      <p:sp>
        <p:nvSpPr>
          <p:cNvPr id="1550" name="Google Shape;1550;p60"/>
          <p:cNvSpPr txBox="1">
            <a:spLocks noGrp="1"/>
          </p:cNvSpPr>
          <p:nvPr>
            <p:ph type="subTitle" idx="6"/>
          </p:nvPr>
        </p:nvSpPr>
        <p:spPr>
          <a:xfrm>
            <a:off x="5826475" y="3236300"/>
            <a:ext cx="1845900" cy="67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5,725 viajes registrados (2%)</a:t>
            </a:r>
            <a:endParaRPr dirty="0"/>
          </a:p>
        </p:txBody>
      </p:sp>
      <p:sp>
        <p:nvSpPr>
          <p:cNvPr id="1551" name="Google Shape;1551;p60"/>
          <p:cNvSpPr/>
          <p:nvPr/>
        </p:nvSpPr>
        <p:spPr>
          <a:xfrm>
            <a:off x="4216225" y="1504525"/>
            <a:ext cx="711600" cy="7116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60"/>
          <p:cNvSpPr/>
          <p:nvPr/>
        </p:nvSpPr>
        <p:spPr>
          <a:xfrm>
            <a:off x="2021100" y="1968500"/>
            <a:ext cx="711600" cy="7116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60"/>
          <p:cNvSpPr/>
          <p:nvPr/>
        </p:nvSpPr>
        <p:spPr>
          <a:xfrm>
            <a:off x="6393625" y="1968500"/>
            <a:ext cx="711600" cy="7116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60"/>
          <p:cNvGrpSpPr/>
          <p:nvPr/>
        </p:nvGrpSpPr>
        <p:grpSpPr>
          <a:xfrm>
            <a:off x="713237" y="3142150"/>
            <a:ext cx="391500" cy="391500"/>
            <a:chOff x="790425" y="1928737"/>
            <a:chExt cx="391500" cy="391500"/>
          </a:xfrm>
        </p:grpSpPr>
        <p:sp>
          <p:nvSpPr>
            <p:cNvPr id="1555" name="Google Shape;1555;p60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56" name="Google Shape;1556;p60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7" name="Google Shape;1557;p60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8" name="Google Shape;1558;p60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59" name="Google Shape;1559;p60"/>
          <p:cNvGrpSpPr/>
          <p:nvPr/>
        </p:nvGrpSpPr>
        <p:grpSpPr>
          <a:xfrm rot="10800000">
            <a:off x="713237" y="3682006"/>
            <a:ext cx="391500" cy="391500"/>
            <a:chOff x="8039274" y="539500"/>
            <a:chExt cx="391500" cy="391500"/>
          </a:xfrm>
        </p:grpSpPr>
        <p:sp>
          <p:nvSpPr>
            <p:cNvPr id="1560" name="Google Shape;1560;p60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0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562" name="Google Shape;1562;p60"/>
          <p:cNvGrpSpPr/>
          <p:nvPr/>
        </p:nvGrpSpPr>
        <p:grpSpPr>
          <a:xfrm>
            <a:off x="1209951" y="4218206"/>
            <a:ext cx="391500" cy="391500"/>
            <a:chOff x="7506988" y="3709225"/>
            <a:chExt cx="391500" cy="391500"/>
          </a:xfrm>
        </p:grpSpPr>
        <p:sp>
          <p:nvSpPr>
            <p:cNvPr id="1563" name="Google Shape;1563;p60"/>
            <p:cNvSpPr/>
            <p:nvPr/>
          </p:nvSpPr>
          <p:spPr>
            <a:xfrm>
              <a:off x="7506988" y="3709225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4" name="Google Shape;1564;p60"/>
            <p:cNvGrpSpPr/>
            <p:nvPr/>
          </p:nvGrpSpPr>
          <p:grpSpPr>
            <a:xfrm>
              <a:off x="7584273" y="3780491"/>
              <a:ext cx="236929" cy="248968"/>
              <a:chOff x="6916075" y="3678887"/>
              <a:chExt cx="277500" cy="291600"/>
            </a:xfrm>
          </p:grpSpPr>
          <p:cxnSp>
            <p:nvCxnSpPr>
              <p:cNvPr id="1565" name="Google Shape;1565;p60"/>
              <p:cNvCxnSpPr/>
              <p:nvPr/>
            </p:nvCxnSpPr>
            <p:spPr>
              <a:xfrm>
                <a:off x="7054825" y="3678887"/>
                <a:ext cx="0" cy="291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6" name="Google Shape;1566;p60"/>
              <p:cNvCxnSpPr/>
              <p:nvPr/>
            </p:nvCxnSpPr>
            <p:spPr>
              <a:xfrm rot="10800000">
                <a:off x="6916075" y="3824687"/>
                <a:ext cx="277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67" name="Google Shape;1567;p60"/>
          <p:cNvSpPr/>
          <p:nvPr/>
        </p:nvSpPr>
        <p:spPr>
          <a:xfrm rot="10800000">
            <a:off x="7479905" y="4218200"/>
            <a:ext cx="391500" cy="3915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02;p38">
            <a:extLst>
              <a:ext uri="{FF2B5EF4-FFF2-40B4-BE49-F238E27FC236}">
                <a16:creationId xmlns:a16="http://schemas.microsoft.com/office/drawing/2014/main" id="{DFF87948-3483-9E85-7620-E811A3689A9A}"/>
              </a:ext>
            </a:extLst>
          </p:cNvPr>
          <p:cNvSpPr txBox="1">
            <a:spLocks/>
          </p:cNvSpPr>
          <p:nvPr/>
        </p:nvSpPr>
        <p:spPr>
          <a:xfrm>
            <a:off x="2183275" y="2133919"/>
            <a:ext cx="549425" cy="39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3" name="Google Shape;702;p38">
            <a:extLst>
              <a:ext uri="{FF2B5EF4-FFF2-40B4-BE49-F238E27FC236}">
                <a16:creationId xmlns:a16="http://schemas.microsoft.com/office/drawing/2014/main" id="{BCE0EA53-8829-5897-8D32-694B78E5A4F2}"/>
              </a:ext>
            </a:extLst>
          </p:cNvPr>
          <p:cNvSpPr txBox="1">
            <a:spLocks/>
          </p:cNvSpPr>
          <p:nvPr/>
        </p:nvSpPr>
        <p:spPr>
          <a:xfrm>
            <a:off x="4378400" y="1664875"/>
            <a:ext cx="549425" cy="39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" name="Google Shape;702;p38">
            <a:extLst>
              <a:ext uri="{FF2B5EF4-FFF2-40B4-BE49-F238E27FC236}">
                <a16:creationId xmlns:a16="http://schemas.microsoft.com/office/drawing/2014/main" id="{43CA61DA-E321-DB65-D725-9466FCDBD8FE}"/>
              </a:ext>
            </a:extLst>
          </p:cNvPr>
          <p:cNvSpPr txBox="1">
            <a:spLocks/>
          </p:cNvSpPr>
          <p:nvPr/>
        </p:nvSpPr>
        <p:spPr>
          <a:xfrm>
            <a:off x="6555800" y="2133919"/>
            <a:ext cx="549425" cy="39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chemeClr val="tx1"/>
                </a:solidFill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5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Tarifas por Unidad</a:t>
            </a:r>
            <a:endParaRPr dirty="0"/>
          </a:p>
        </p:txBody>
      </p:sp>
      <p:sp>
        <p:nvSpPr>
          <p:cNvPr id="1105" name="Google Shape;1105;p51"/>
          <p:cNvSpPr txBox="1">
            <a:spLocks noGrp="1"/>
          </p:cNvSpPr>
          <p:nvPr>
            <p:ph type="subTitle" idx="1"/>
          </p:nvPr>
        </p:nvSpPr>
        <p:spPr>
          <a:xfrm>
            <a:off x="1205580" y="3584763"/>
            <a:ext cx="2152200" cy="4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Factura más baja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Q21.58</a:t>
            </a:r>
            <a:endParaRPr dirty="0"/>
          </a:p>
        </p:txBody>
      </p:sp>
      <p:sp>
        <p:nvSpPr>
          <p:cNvPr id="1106" name="Google Shape;1106;p51"/>
          <p:cNvSpPr txBox="1">
            <a:spLocks noGrp="1"/>
          </p:cNvSpPr>
          <p:nvPr>
            <p:ph type="title" idx="2"/>
          </p:nvPr>
        </p:nvSpPr>
        <p:spPr>
          <a:xfrm>
            <a:off x="1205580" y="1370700"/>
            <a:ext cx="2152200" cy="35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Cami</a:t>
            </a:r>
            <a:r>
              <a:rPr lang="es-ES" dirty="0" err="1"/>
              <a:t>ón</a:t>
            </a:r>
            <a:endParaRPr dirty="0"/>
          </a:p>
        </p:txBody>
      </p:sp>
      <p:sp>
        <p:nvSpPr>
          <p:cNvPr id="1107" name="Google Shape;1107;p51"/>
          <p:cNvSpPr txBox="1">
            <a:spLocks noGrp="1"/>
          </p:cNvSpPr>
          <p:nvPr>
            <p:ph type="title" idx="3"/>
          </p:nvPr>
        </p:nvSpPr>
        <p:spPr>
          <a:xfrm>
            <a:off x="1205580" y="3229610"/>
            <a:ext cx="2152200" cy="2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Media: Q184.08</a:t>
            </a:r>
            <a:endParaRPr dirty="0"/>
          </a:p>
        </p:txBody>
      </p:sp>
      <p:sp>
        <p:nvSpPr>
          <p:cNvPr id="1108" name="Google Shape;1108;p51"/>
          <p:cNvSpPr/>
          <p:nvPr/>
        </p:nvSpPr>
        <p:spPr>
          <a:xfrm>
            <a:off x="4216180" y="2162076"/>
            <a:ext cx="711600" cy="7116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51"/>
          <p:cNvSpPr/>
          <p:nvPr/>
        </p:nvSpPr>
        <p:spPr>
          <a:xfrm>
            <a:off x="6506480" y="2162076"/>
            <a:ext cx="711600" cy="7116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51"/>
          <p:cNvSpPr/>
          <p:nvPr/>
        </p:nvSpPr>
        <p:spPr>
          <a:xfrm>
            <a:off x="1925880" y="2162076"/>
            <a:ext cx="711600" cy="7116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51"/>
          <p:cNvSpPr/>
          <p:nvPr/>
        </p:nvSpPr>
        <p:spPr>
          <a:xfrm>
            <a:off x="1779930" y="2016152"/>
            <a:ext cx="1003500" cy="10035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51"/>
          <p:cNvSpPr/>
          <p:nvPr/>
        </p:nvSpPr>
        <p:spPr>
          <a:xfrm rot="10800000">
            <a:off x="1774980" y="2011172"/>
            <a:ext cx="1013400" cy="1013400"/>
          </a:xfrm>
          <a:prstGeom prst="arc">
            <a:avLst>
              <a:gd name="adj1" fmla="val 5436344"/>
              <a:gd name="adj2" fmla="val 1626658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51"/>
          <p:cNvSpPr/>
          <p:nvPr/>
        </p:nvSpPr>
        <p:spPr>
          <a:xfrm>
            <a:off x="6360530" y="2016152"/>
            <a:ext cx="1003500" cy="10035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51"/>
          <p:cNvSpPr/>
          <p:nvPr/>
        </p:nvSpPr>
        <p:spPr>
          <a:xfrm rot="10800000">
            <a:off x="6355580" y="2011172"/>
            <a:ext cx="1013400" cy="1013400"/>
          </a:xfrm>
          <a:prstGeom prst="arc">
            <a:avLst>
              <a:gd name="adj1" fmla="val 5436344"/>
              <a:gd name="adj2" fmla="val 10759212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51"/>
          <p:cNvSpPr/>
          <p:nvPr/>
        </p:nvSpPr>
        <p:spPr>
          <a:xfrm>
            <a:off x="4070230" y="2016152"/>
            <a:ext cx="1003500" cy="10035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51"/>
          <p:cNvSpPr/>
          <p:nvPr/>
        </p:nvSpPr>
        <p:spPr>
          <a:xfrm rot="10800000">
            <a:off x="4065280" y="2011172"/>
            <a:ext cx="1013400" cy="1013400"/>
          </a:xfrm>
          <a:prstGeom prst="arc">
            <a:avLst>
              <a:gd name="adj1" fmla="val 5436344"/>
              <a:gd name="adj2" fmla="val 21520685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4" name="Google Shape;1144;p51"/>
          <p:cNvGrpSpPr/>
          <p:nvPr/>
        </p:nvGrpSpPr>
        <p:grpSpPr>
          <a:xfrm>
            <a:off x="8530874" y="148000"/>
            <a:ext cx="391500" cy="391500"/>
            <a:chOff x="790425" y="1928737"/>
            <a:chExt cx="391500" cy="391500"/>
          </a:xfrm>
        </p:grpSpPr>
        <p:sp>
          <p:nvSpPr>
            <p:cNvPr id="1145" name="Google Shape;1145;p51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46" name="Google Shape;1146;p51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7" name="Google Shape;1147;p51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8" name="Google Shape;1148;p51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49" name="Google Shape;1149;p51"/>
          <p:cNvGrpSpPr/>
          <p:nvPr/>
        </p:nvGrpSpPr>
        <p:grpSpPr>
          <a:xfrm rot="10800000">
            <a:off x="7997474" y="687856"/>
            <a:ext cx="391500" cy="391500"/>
            <a:chOff x="8039274" y="539500"/>
            <a:chExt cx="391500" cy="391500"/>
          </a:xfrm>
        </p:grpSpPr>
        <p:sp>
          <p:nvSpPr>
            <p:cNvPr id="1150" name="Google Shape;1150;p51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1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52" name="Google Shape;1152;p51"/>
          <p:cNvSpPr/>
          <p:nvPr/>
        </p:nvSpPr>
        <p:spPr>
          <a:xfrm>
            <a:off x="1272556" y="4218200"/>
            <a:ext cx="391500" cy="3915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51"/>
          <p:cNvSpPr txBox="1">
            <a:spLocks noGrp="1"/>
          </p:cNvSpPr>
          <p:nvPr>
            <p:ph type="subTitle" idx="4"/>
          </p:nvPr>
        </p:nvSpPr>
        <p:spPr>
          <a:xfrm>
            <a:off x="3495880" y="3613376"/>
            <a:ext cx="2152200" cy="4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Factura más baja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Q7.30</a:t>
            </a:r>
            <a:endParaRPr sz="1600" dirty="0"/>
          </a:p>
        </p:txBody>
      </p:sp>
      <p:sp>
        <p:nvSpPr>
          <p:cNvPr id="1154" name="Google Shape;1154;p51"/>
          <p:cNvSpPr txBox="1">
            <a:spLocks noGrp="1"/>
          </p:cNvSpPr>
          <p:nvPr>
            <p:ph type="title" idx="5"/>
          </p:nvPr>
        </p:nvSpPr>
        <p:spPr>
          <a:xfrm>
            <a:off x="3495880" y="1370700"/>
            <a:ext cx="2152200" cy="35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Pickup</a:t>
            </a:r>
            <a:endParaRPr dirty="0"/>
          </a:p>
        </p:txBody>
      </p:sp>
      <p:sp>
        <p:nvSpPr>
          <p:cNvPr id="1156" name="Google Shape;1156;p51"/>
          <p:cNvSpPr txBox="1">
            <a:spLocks noGrp="1"/>
          </p:cNvSpPr>
          <p:nvPr>
            <p:ph type="subTitle" idx="7"/>
          </p:nvPr>
        </p:nvSpPr>
        <p:spPr>
          <a:xfrm>
            <a:off x="5786180" y="3584763"/>
            <a:ext cx="2152200" cy="4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Factura más baja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Q29.06</a:t>
            </a:r>
            <a:endParaRPr sz="1600" dirty="0"/>
          </a:p>
        </p:txBody>
      </p:sp>
      <p:sp>
        <p:nvSpPr>
          <p:cNvPr id="1157" name="Google Shape;1157;p51"/>
          <p:cNvSpPr txBox="1">
            <a:spLocks noGrp="1"/>
          </p:cNvSpPr>
          <p:nvPr>
            <p:ph type="title" idx="8"/>
          </p:nvPr>
        </p:nvSpPr>
        <p:spPr>
          <a:xfrm>
            <a:off x="5786180" y="1370700"/>
            <a:ext cx="2152200" cy="35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Moto</a:t>
            </a:r>
            <a:endParaRPr dirty="0"/>
          </a:p>
        </p:txBody>
      </p:sp>
      <p:sp>
        <p:nvSpPr>
          <p:cNvPr id="1158" name="Google Shape;1158;p51"/>
          <p:cNvSpPr txBox="1">
            <a:spLocks noGrp="1"/>
          </p:cNvSpPr>
          <p:nvPr>
            <p:ph type="title" idx="9"/>
          </p:nvPr>
        </p:nvSpPr>
        <p:spPr>
          <a:xfrm>
            <a:off x="5786180" y="3229610"/>
            <a:ext cx="2152200" cy="2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Media: Q126.47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E43B6BF-50C1-F9D0-5FE5-0EB48D3204A7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3543600" y="3267001"/>
            <a:ext cx="2056800" cy="293400"/>
          </a:xfrm>
        </p:spPr>
        <p:txBody>
          <a:bodyPr/>
          <a:lstStyle/>
          <a:p>
            <a:r>
              <a:rPr lang="en-US" dirty="0"/>
              <a:t>Media: Q125.18</a:t>
            </a:r>
          </a:p>
        </p:txBody>
      </p:sp>
      <p:grpSp>
        <p:nvGrpSpPr>
          <p:cNvPr id="5" name="Google Shape;10848;p77">
            <a:extLst>
              <a:ext uri="{FF2B5EF4-FFF2-40B4-BE49-F238E27FC236}">
                <a16:creationId xmlns:a16="http://schemas.microsoft.com/office/drawing/2014/main" id="{F26C821D-F37C-4BFE-950C-8FA8BA7BABC4}"/>
              </a:ext>
            </a:extLst>
          </p:cNvPr>
          <p:cNvGrpSpPr/>
          <p:nvPr/>
        </p:nvGrpSpPr>
        <p:grpSpPr>
          <a:xfrm>
            <a:off x="4331168" y="2287936"/>
            <a:ext cx="481613" cy="420928"/>
            <a:chOff x="6239575" y="4416275"/>
            <a:chExt cx="489625" cy="449175"/>
          </a:xfrm>
        </p:grpSpPr>
        <p:sp>
          <p:nvSpPr>
            <p:cNvPr id="6" name="Google Shape;10849;p77">
              <a:extLst>
                <a:ext uri="{FF2B5EF4-FFF2-40B4-BE49-F238E27FC236}">
                  <a16:creationId xmlns:a16="http://schemas.microsoft.com/office/drawing/2014/main" id="{A962D575-46C0-93F7-730D-3F307C3B6EAF}"/>
                </a:ext>
              </a:extLst>
            </p:cNvPr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10850;p77">
              <a:extLst>
                <a:ext uri="{FF2B5EF4-FFF2-40B4-BE49-F238E27FC236}">
                  <a16:creationId xmlns:a16="http://schemas.microsoft.com/office/drawing/2014/main" id="{3F30A367-2F7C-E878-3F3B-11B26937B2E8}"/>
                </a:ext>
              </a:extLst>
            </p:cNvPr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10851;p77">
              <a:extLst>
                <a:ext uri="{FF2B5EF4-FFF2-40B4-BE49-F238E27FC236}">
                  <a16:creationId xmlns:a16="http://schemas.microsoft.com/office/drawing/2014/main" id="{662CE12E-5D97-0AE8-D32A-52857701C2F8}"/>
                </a:ext>
              </a:extLst>
            </p:cNvPr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" name="Google Shape;10596;p77">
            <a:extLst>
              <a:ext uri="{FF2B5EF4-FFF2-40B4-BE49-F238E27FC236}">
                <a16:creationId xmlns:a16="http://schemas.microsoft.com/office/drawing/2014/main" id="{2D4B797C-AA6D-ACD1-B121-DDCB684B9B1E}"/>
              </a:ext>
            </a:extLst>
          </p:cNvPr>
          <p:cNvGrpSpPr/>
          <p:nvPr/>
        </p:nvGrpSpPr>
        <p:grpSpPr>
          <a:xfrm>
            <a:off x="2077380" y="2261222"/>
            <a:ext cx="411733" cy="476649"/>
            <a:chOff x="3299850" y="238575"/>
            <a:chExt cx="427725" cy="482225"/>
          </a:xfrm>
        </p:grpSpPr>
        <p:sp>
          <p:nvSpPr>
            <p:cNvPr id="20" name="Google Shape;10597;p77">
              <a:extLst>
                <a:ext uri="{FF2B5EF4-FFF2-40B4-BE49-F238E27FC236}">
                  <a16:creationId xmlns:a16="http://schemas.microsoft.com/office/drawing/2014/main" id="{7589DED1-C1AC-74C0-E78E-1380B3F41DA5}"/>
                </a:ext>
              </a:extLst>
            </p:cNvPr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1" name="Google Shape;10598;p77">
              <a:extLst>
                <a:ext uri="{FF2B5EF4-FFF2-40B4-BE49-F238E27FC236}">
                  <a16:creationId xmlns:a16="http://schemas.microsoft.com/office/drawing/2014/main" id="{E08CBCA9-7A46-C29C-6832-C8436FB8F8C4}"/>
                </a:ext>
              </a:extLst>
            </p:cNvPr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2" name="Google Shape;10599;p77">
              <a:extLst>
                <a:ext uri="{FF2B5EF4-FFF2-40B4-BE49-F238E27FC236}">
                  <a16:creationId xmlns:a16="http://schemas.microsoft.com/office/drawing/2014/main" id="{7DF8F716-93A6-F693-3595-F8DB29EDE07D}"/>
                </a:ext>
              </a:extLst>
            </p:cNvPr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3" name="Google Shape;10600;p77">
              <a:extLst>
                <a:ext uri="{FF2B5EF4-FFF2-40B4-BE49-F238E27FC236}">
                  <a16:creationId xmlns:a16="http://schemas.microsoft.com/office/drawing/2014/main" id="{7CEFF84B-764C-69A7-565A-7BC3F3DD4B2C}"/>
                </a:ext>
              </a:extLst>
            </p:cNvPr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4" name="Google Shape;10601;p77">
              <a:extLst>
                <a:ext uri="{FF2B5EF4-FFF2-40B4-BE49-F238E27FC236}">
                  <a16:creationId xmlns:a16="http://schemas.microsoft.com/office/drawing/2014/main" id="{38D265B9-044E-4B00-3214-73E1152FAB4B}"/>
                </a:ext>
              </a:extLst>
            </p:cNvPr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25" name="Google Shape;11471;p79">
            <a:extLst>
              <a:ext uri="{FF2B5EF4-FFF2-40B4-BE49-F238E27FC236}">
                <a16:creationId xmlns:a16="http://schemas.microsoft.com/office/drawing/2014/main" id="{9D0E705D-F08F-F835-E3D0-35C6A06F15B9}"/>
              </a:ext>
            </a:extLst>
          </p:cNvPr>
          <p:cNvGrpSpPr/>
          <p:nvPr/>
        </p:nvGrpSpPr>
        <p:grpSpPr>
          <a:xfrm>
            <a:off x="6626537" y="2366699"/>
            <a:ext cx="471485" cy="342165"/>
            <a:chOff x="5411225" y="2726350"/>
            <a:chExt cx="296950" cy="190625"/>
          </a:xfrm>
          <a:solidFill>
            <a:schemeClr val="tx1"/>
          </a:solidFill>
        </p:grpSpPr>
        <p:sp>
          <p:nvSpPr>
            <p:cNvPr id="26" name="Google Shape;11472;p79">
              <a:extLst>
                <a:ext uri="{FF2B5EF4-FFF2-40B4-BE49-F238E27FC236}">
                  <a16:creationId xmlns:a16="http://schemas.microsoft.com/office/drawing/2014/main" id="{49281C85-2982-63F9-694E-F5526CDF0F70}"/>
                </a:ext>
              </a:extLst>
            </p:cNvPr>
            <p:cNvSpPr/>
            <p:nvPr/>
          </p:nvSpPr>
          <p:spPr>
            <a:xfrm>
              <a:off x="5534100" y="279487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09" y="662"/>
                  </a:moveTo>
                  <a:cubicBezTo>
                    <a:pt x="1229" y="662"/>
                    <a:pt x="1387" y="851"/>
                    <a:pt x="1387" y="1040"/>
                  </a:cubicBezTo>
                  <a:cubicBezTo>
                    <a:pt x="1387" y="1229"/>
                    <a:pt x="1229" y="1387"/>
                    <a:pt x="1009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51"/>
                    <a:pt x="819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9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80" y="473"/>
                    <a:pt x="1607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473;p79">
              <a:extLst>
                <a:ext uri="{FF2B5EF4-FFF2-40B4-BE49-F238E27FC236}">
                  <a16:creationId xmlns:a16="http://schemas.microsoft.com/office/drawing/2014/main" id="{90466919-05B1-7E85-FE5F-921F3426B417}"/>
                </a:ext>
              </a:extLst>
            </p:cNvPr>
            <p:cNvSpPr/>
            <p:nvPr/>
          </p:nvSpPr>
          <p:spPr>
            <a:xfrm>
              <a:off x="5411225" y="2726350"/>
              <a:ext cx="296950" cy="190625"/>
            </a:xfrm>
            <a:custGeom>
              <a:avLst/>
              <a:gdLst/>
              <a:ahLst/>
              <a:cxnLst/>
              <a:rect l="l" t="t" r="r" b="b"/>
              <a:pathLst>
                <a:path w="11878" h="7625" extrusionOk="0">
                  <a:moveTo>
                    <a:pt x="5924" y="662"/>
                  </a:moveTo>
                  <a:cubicBezTo>
                    <a:pt x="7404" y="662"/>
                    <a:pt x="8759" y="1576"/>
                    <a:pt x="9641" y="2332"/>
                  </a:cubicBezTo>
                  <a:cubicBezTo>
                    <a:pt x="9736" y="2395"/>
                    <a:pt x="9830" y="2489"/>
                    <a:pt x="9925" y="2584"/>
                  </a:cubicBezTo>
                  <a:cubicBezTo>
                    <a:pt x="8696" y="2080"/>
                    <a:pt x="7278" y="1733"/>
                    <a:pt x="5924" y="1733"/>
                  </a:cubicBezTo>
                  <a:cubicBezTo>
                    <a:pt x="4569" y="1733"/>
                    <a:pt x="3183" y="2080"/>
                    <a:pt x="1954" y="2584"/>
                  </a:cubicBezTo>
                  <a:cubicBezTo>
                    <a:pt x="2048" y="2521"/>
                    <a:pt x="2111" y="2458"/>
                    <a:pt x="2206" y="2395"/>
                  </a:cubicBezTo>
                  <a:cubicBezTo>
                    <a:pt x="3151" y="1544"/>
                    <a:pt x="4474" y="662"/>
                    <a:pt x="5924" y="662"/>
                  </a:cubicBezTo>
                  <a:close/>
                  <a:moveTo>
                    <a:pt x="5924" y="2426"/>
                  </a:moveTo>
                  <a:cubicBezTo>
                    <a:pt x="6333" y="2426"/>
                    <a:pt x="6711" y="2489"/>
                    <a:pt x="7089" y="2521"/>
                  </a:cubicBezTo>
                  <a:cubicBezTo>
                    <a:pt x="7467" y="2836"/>
                    <a:pt x="7656" y="3308"/>
                    <a:pt x="7656" y="3813"/>
                  </a:cubicBezTo>
                  <a:cubicBezTo>
                    <a:pt x="7656" y="4758"/>
                    <a:pt x="6869" y="5545"/>
                    <a:pt x="5924" y="5545"/>
                  </a:cubicBezTo>
                  <a:cubicBezTo>
                    <a:pt x="4978" y="5545"/>
                    <a:pt x="4191" y="4758"/>
                    <a:pt x="4191" y="3813"/>
                  </a:cubicBezTo>
                  <a:cubicBezTo>
                    <a:pt x="4191" y="3308"/>
                    <a:pt x="4411" y="2836"/>
                    <a:pt x="4789" y="2521"/>
                  </a:cubicBezTo>
                  <a:cubicBezTo>
                    <a:pt x="5136" y="2489"/>
                    <a:pt x="5545" y="2426"/>
                    <a:pt x="5924" y="2426"/>
                  </a:cubicBezTo>
                  <a:close/>
                  <a:moveTo>
                    <a:pt x="3781" y="2710"/>
                  </a:moveTo>
                  <a:lnTo>
                    <a:pt x="3781" y="2710"/>
                  </a:lnTo>
                  <a:cubicBezTo>
                    <a:pt x="3624" y="3056"/>
                    <a:pt x="3498" y="3434"/>
                    <a:pt x="3498" y="3813"/>
                  </a:cubicBezTo>
                  <a:cubicBezTo>
                    <a:pt x="3498" y="5167"/>
                    <a:pt x="4600" y="6270"/>
                    <a:pt x="5924" y="6270"/>
                  </a:cubicBezTo>
                  <a:cubicBezTo>
                    <a:pt x="7278" y="6270"/>
                    <a:pt x="8381" y="5167"/>
                    <a:pt x="8381" y="3813"/>
                  </a:cubicBezTo>
                  <a:cubicBezTo>
                    <a:pt x="8381" y="3434"/>
                    <a:pt x="8286" y="3056"/>
                    <a:pt x="8097" y="2710"/>
                  </a:cubicBezTo>
                  <a:lnTo>
                    <a:pt x="8097" y="2710"/>
                  </a:lnTo>
                  <a:cubicBezTo>
                    <a:pt x="9137" y="2993"/>
                    <a:pt x="10145" y="3434"/>
                    <a:pt x="11027" y="3907"/>
                  </a:cubicBezTo>
                  <a:cubicBezTo>
                    <a:pt x="10744" y="4222"/>
                    <a:pt x="10240" y="4789"/>
                    <a:pt x="9547" y="5356"/>
                  </a:cubicBezTo>
                  <a:cubicBezTo>
                    <a:pt x="8601" y="6144"/>
                    <a:pt x="7310" y="6932"/>
                    <a:pt x="5924" y="6932"/>
                  </a:cubicBezTo>
                  <a:cubicBezTo>
                    <a:pt x="4474" y="6932"/>
                    <a:pt x="3088" y="6018"/>
                    <a:pt x="2237" y="5262"/>
                  </a:cubicBezTo>
                  <a:cubicBezTo>
                    <a:pt x="1607" y="4726"/>
                    <a:pt x="1135" y="4222"/>
                    <a:pt x="851" y="3907"/>
                  </a:cubicBezTo>
                  <a:cubicBezTo>
                    <a:pt x="1733" y="3371"/>
                    <a:pt x="2710" y="2962"/>
                    <a:pt x="3781" y="2710"/>
                  </a:cubicBezTo>
                  <a:close/>
                  <a:moveTo>
                    <a:pt x="5924" y="0"/>
                  </a:moveTo>
                  <a:cubicBezTo>
                    <a:pt x="4411" y="0"/>
                    <a:pt x="2931" y="820"/>
                    <a:pt x="1765" y="1796"/>
                  </a:cubicBezTo>
                  <a:cubicBezTo>
                    <a:pt x="725" y="2678"/>
                    <a:pt x="95" y="3592"/>
                    <a:pt x="64" y="3624"/>
                  </a:cubicBezTo>
                  <a:cubicBezTo>
                    <a:pt x="1" y="3750"/>
                    <a:pt x="1" y="3907"/>
                    <a:pt x="64" y="4002"/>
                  </a:cubicBezTo>
                  <a:cubicBezTo>
                    <a:pt x="95" y="4065"/>
                    <a:pt x="725" y="4915"/>
                    <a:pt x="1765" y="5829"/>
                  </a:cubicBezTo>
                  <a:cubicBezTo>
                    <a:pt x="2931" y="6805"/>
                    <a:pt x="4348" y="7625"/>
                    <a:pt x="5924" y="7625"/>
                  </a:cubicBezTo>
                  <a:cubicBezTo>
                    <a:pt x="7436" y="7625"/>
                    <a:pt x="8759" y="6900"/>
                    <a:pt x="9925" y="5955"/>
                  </a:cubicBezTo>
                  <a:cubicBezTo>
                    <a:pt x="10712" y="5325"/>
                    <a:pt x="11374" y="4600"/>
                    <a:pt x="11815" y="4002"/>
                  </a:cubicBezTo>
                  <a:cubicBezTo>
                    <a:pt x="11878" y="3907"/>
                    <a:pt x="11878" y="3750"/>
                    <a:pt x="11815" y="3624"/>
                  </a:cubicBezTo>
                  <a:cubicBezTo>
                    <a:pt x="11752" y="3592"/>
                    <a:pt x="11122" y="2710"/>
                    <a:pt x="10114" y="1796"/>
                  </a:cubicBezTo>
                  <a:cubicBezTo>
                    <a:pt x="8916" y="820"/>
                    <a:pt x="7499" y="0"/>
                    <a:pt x="59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105;p51">
            <a:extLst>
              <a:ext uri="{FF2B5EF4-FFF2-40B4-BE49-F238E27FC236}">
                <a16:creationId xmlns:a16="http://schemas.microsoft.com/office/drawing/2014/main" id="{B4EB6058-273D-3BEF-3C18-7A473CD18740}"/>
              </a:ext>
            </a:extLst>
          </p:cNvPr>
          <p:cNvSpPr txBox="1">
            <a:spLocks/>
          </p:cNvSpPr>
          <p:nvPr/>
        </p:nvSpPr>
        <p:spPr>
          <a:xfrm>
            <a:off x="1205580" y="4076223"/>
            <a:ext cx="2152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s-ES" dirty="0"/>
              <a:t>Factura más alta</a:t>
            </a:r>
          </a:p>
          <a:p>
            <a:pPr marL="0" indent="0"/>
            <a:r>
              <a:rPr lang="es-ES" dirty="0"/>
              <a:t>Q521.67</a:t>
            </a:r>
          </a:p>
        </p:txBody>
      </p:sp>
      <p:sp>
        <p:nvSpPr>
          <p:cNvPr id="29" name="Google Shape;1153;p51">
            <a:extLst>
              <a:ext uri="{FF2B5EF4-FFF2-40B4-BE49-F238E27FC236}">
                <a16:creationId xmlns:a16="http://schemas.microsoft.com/office/drawing/2014/main" id="{8AFA2210-BAC4-600C-715D-CEA8BF0ACD89}"/>
              </a:ext>
            </a:extLst>
          </p:cNvPr>
          <p:cNvSpPr txBox="1">
            <a:spLocks/>
          </p:cNvSpPr>
          <p:nvPr/>
        </p:nvSpPr>
        <p:spPr>
          <a:xfrm>
            <a:off x="3495880" y="4104836"/>
            <a:ext cx="2152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US" dirty="0"/>
              <a:t>Factura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alta</a:t>
            </a:r>
            <a:endParaRPr lang="en-US" dirty="0"/>
          </a:p>
          <a:p>
            <a:pPr marL="0" indent="0"/>
            <a:r>
              <a:rPr lang="en-US" sz="1600" dirty="0"/>
              <a:t>Q362.39</a:t>
            </a:r>
          </a:p>
        </p:txBody>
      </p:sp>
      <p:sp>
        <p:nvSpPr>
          <p:cNvPr id="30" name="Google Shape;1156;p51">
            <a:extLst>
              <a:ext uri="{FF2B5EF4-FFF2-40B4-BE49-F238E27FC236}">
                <a16:creationId xmlns:a16="http://schemas.microsoft.com/office/drawing/2014/main" id="{C61AEC7F-912D-FCB1-A0B1-C8BDD8964AC4}"/>
              </a:ext>
            </a:extLst>
          </p:cNvPr>
          <p:cNvSpPr txBox="1">
            <a:spLocks/>
          </p:cNvSpPr>
          <p:nvPr/>
        </p:nvSpPr>
        <p:spPr>
          <a:xfrm>
            <a:off x="5786180" y="4076223"/>
            <a:ext cx="2152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US" dirty="0"/>
              <a:t>Factura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alta</a:t>
            </a:r>
            <a:endParaRPr lang="en-US" dirty="0"/>
          </a:p>
          <a:p>
            <a:pPr marL="0" indent="0"/>
            <a:r>
              <a:rPr lang="en-US" sz="1600" dirty="0"/>
              <a:t>Q288.36</a:t>
            </a:r>
          </a:p>
        </p:txBody>
      </p:sp>
    </p:spTree>
    <p:extLst>
      <p:ext uri="{BB962C8B-B14F-4D97-AF65-F5344CB8AC3E}">
        <p14:creationId xmlns:p14="http://schemas.microsoft.com/office/powerpoint/2010/main" val="17426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Costos por Unidad</a:t>
            </a:r>
            <a:endParaRPr dirty="0"/>
          </a:p>
        </p:txBody>
      </p:sp>
      <p:sp>
        <p:nvSpPr>
          <p:cNvPr id="1105" name="Google Shape;1105;p51"/>
          <p:cNvSpPr txBox="1">
            <a:spLocks noGrp="1"/>
          </p:cNvSpPr>
          <p:nvPr>
            <p:ph type="subTitle" idx="1"/>
          </p:nvPr>
        </p:nvSpPr>
        <p:spPr>
          <a:xfrm>
            <a:off x="1205580" y="3584763"/>
            <a:ext cx="2152200" cy="4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Costo más bajo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Q21.58</a:t>
            </a:r>
            <a:endParaRPr dirty="0"/>
          </a:p>
        </p:txBody>
      </p:sp>
      <p:sp>
        <p:nvSpPr>
          <p:cNvPr id="1106" name="Google Shape;1106;p51"/>
          <p:cNvSpPr txBox="1">
            <a:spLocks noGrp="1"/>
          </p:cNvSpPr>
          <p:nvPr>
            <p:ph type="title" idx="2"/>
          </p:nvPr>
        </p:nvSpPr>
        <p:spPr>
          <a:xfrm>
            <a:off x="1205580" y="1370700"/>
            <a:ext cx="2152200" cy="35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Cami</a:t>
            </a:r>
            <a:r>
              <a:rPr lang="es-ES" dirty="0" err="1"/>
              <a:t>ón</a:t>
            </a:r>
            <a:endParaRPr dirty="0"/>
          </a:p>
        </p:txBody>
      </p:sp>
      <p:sp>
        <p:nvSpPr>
          <p:cNvPr id="1107" name="Google Shape;1107;p51"/>
          <p:cNvSpPr txBox="1">
            <a:spLocks noGrp="1"/>
          </p:cNvSpPr>
          <p:nvPr>
            <p:ph type="title" idx="3"/>
          </p:nvPr>
        </p:nvSpPr>
        <p:spPr>
          <a:xfrm>
            <a:off x="1205580" y="3229610"/>
            <a:ext cx="2152200" cy="2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Media: Q123.47</a:t>
            </a:r>
            <a:endParaRPr dirty="0"/>
          </a:p>
        </p:txBody>
      </p:sp>
      <p:sp>
        <p:nvSpPr>
          <p:cNvPr id="1108" name="Google Shape;1108;p51"/>
          <p:cNvSpPr/>
          <p:nvPr/>
        </p:nvSpPr>
        <p:spPr>
          <a:xfrm>
            <a:off x="4216180" y="2162076"/>
            <a:ext cx="711600" cy="7116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51"/>
          <p:cNvSpPr/>
          <p:nvPr/>
        </p:nvSpPr>
        <p:spPr>
          <a:xfrm>
            <a:off x="6506480" y="2162076"/>
            <a:ext cx="711600" cy="7116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51"/>
          <p:cNvSpPr/>
          <p:nvPr/>
        </p:nvSpPr>
        <p:spPr>
          <a:xfrm>
            <a:off x="1925880" y="2162076"/>
            <a:ext cx="711600" cy="7116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51"/>
          <p:cNvSpPr/>
          <p:nvPr/>
        </p:nvSpPr>
        <p:spPr>
          <a:xfrm>
            <a:off x="1779930" y="2016152"/>
            <a:ext cx="1003500" cy="10035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51"/>
          <p:cNvSpPr/>
          <p:nvPr/>
        </p:nvSpPr>
        <p:spPr>
          <a:xfrm rot="10800000">
            <a:off x="1774980" y="2011172"/>
            <a:ext cx="1013400" cy="1013400"/>
          </a:xfrm>
          <a:prstGeom prst="arc">
            <a:avLst>
              <a:gd name="adj1" fmla="val 5436344"/>
              <a:gd name="adj2" fmla="val 1626658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51"/>
          <p:cNvSpPr/>
          <p:nvPr/>
        </p:nvSpPr>
        <p:spPr>
          <a:xfrm>
            <a:off x="6360530" y="2016152"/>
            <a:ext cx="1003500" cy="10035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51"/>
          <p:cNvSpPr/>
          <p:nvPr/>
        </p:nvSpPr>
        <p:spPr>
          <a:xfrm rot="10800000">
            <a:off x="6355580" y="2011172"/>
            <a:ext cx="1013400" cy="1013400"/>
          </a:xfrm>
          <a:prstGeom prst="arc">
            <a:avLst>
              <a:gd name="adj1" fmla="val 5436344"/>
              <a:gd name="adj2" fmla="val 10759212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51"/>
          <p:cNvSpPr/>
          <p:nvPr/>
        </p:nvSpPr>
        <p:spPr>
          <a:xfrm>
            <a:off x="4070230" y="2016152"/>
            <a:ext cx="1003500" cy="10035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51"/>
          <p:cNvSpPr/>
          <p:nvPr/>
        </p:nvSpPr>
        <p:spPr>
          <a:xfrm rot="10800000">
            <a:off x="4065280" y="2011172"/>
            <a:ext cx="1013400" cy="1013400"/>
          </a:xfrm>
          <a:prstGeom prst="arc">
            <a:avLst>
              <a:gd name="adj1" fmla="val 5436344"/>
              <a:gd name="adj2" fmla="val 21520685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4" name="Google Shape;1144;p51"/>
          <p:cNvGrpSpPr/>
          <p:nvPr/>
        </p:nvGrpSpPr>
        <p:grpSpPr>
          <a:xfrm>
            <a:off x="8530874" y="148000"/>
            <a:ext cx="391500" cy="391500"/>
            <a:chOff x="790425" y="1928737"/>
            <a:chExt cx="391500" cy="391500"/>
          </a:xfrm>
        </p:grpSpPr>
        <p:sp>
          <p:nvSpPr>
            <p:cNvPr id="1145" name="Google Shape;1145;p51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46" name="Google Shape;1146;p51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7" name="Google Shape;1147;p51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8" name="Google Shape;1148;p51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49" name="Google Shape;1149;p51"/>
          <p:cNvGrpSpPr/>
          <p:nvPr/>
        </p:nvGrpSpPr>
        <p:grpSpPr>
          <a:xfrm rot="10800000">
            <a:off x="7997474" y="687856"/>
            <a:ext cx="391500" cy="391500"/>
            <a:chOff x="8039274" y="539500"/>
            <a:chExt cx="391500" cy="391500"/>
          </a:xfrm>
        </p:grpSpPr>
        <p:sp>
          <p:nvSpPr>
            <p:cNvPr id="1150" name="Google Shape;1150;p51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1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52" name="Google Shape;1152;p51"/>
          <p:cNvSpPr/>
          <p:nvPr/>
        </p:nvSpPr>
        <p:spPr>
          <a:xfrm>
            <a:off x="1272556" y="4218200"/>
            <a:ext cx="391500" cy="3915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51"/>
          <p:cNvSpPr txBox="1">
            <a:spLocks noGrp="1"/>
          </p:cNvSpPr>
          <p:nvPr>
            <p:ph type="title" idx="5"/>
          </p:nvPr>
        </p:nvSpPr>
        <p:spPr>
          <a:xfrm>
            <a:off x="3495880" y="1370700"/>
            <a:ext cx="2152200" cy="35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Pickup</a:t>
            </a:r>
            <a:endParaRPr dirty="0"/>
          </a:p>
        </p:txBody>
      </p:sp>
      <p:sp>
        <p:nvSpPr>
          <p:cNvPr id="1157" name="Google Shape;1157;p51"/>
          <p:cNvSpPr txBox="1">
            <a:spLocks noGrp="1"/>
          </p:cNvSpPr>
          <p:nvPr>
            <p:ph type="title" idx="8"/>
          </p:nvPr>
        </p:nvSpPr>
        <p:spPr>
          <a:xfrm>
            <a:off x="5786180" y="1370700"/>
            <a:ext cx="2152200" cy="35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Moto</a:t>
            </a:r>
            <a:endParaRPr dirty="0"/>
          </a:p>
        </p:txBody>
      </p:sp>
      <p:sp>
        <p:nvSpPr>
          <p:cNvPr id="1158" name="Google Shape;1158;p51"/>
          <p:cNvSpPr txBox="1">
            <a:spLocks noGrp="1"/>
          </p:cNvSpPr>
          <p:nvPr>
            <p:ph type="title" idx="9"/>
          </p:nvPr>
        </p:nvSpPr>
        <p:spPr>
          <a:xfrm>
            <a:off x="5786180" y="3229610"/>
            <a:ext cx="2152200" cy="2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Media: Q68.78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E43B6BF-50C1-F9D0-5FE5-0EB48D3204A7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3543600" y="3267001"/>
            <a:ext cx="2056800" cy="293400"/>
          </a:xfrm>
        </p:spPr>
        <p:txBody>
          <a:bodyPr/>
          <a:lstStyle/>
          <a:p>
            <a:r>
              <a:rPr lang="en-US" dirty="0"/>
              <a:t>Media: Q97.69</a:t>
            </a:r>
          </a:p>
        </p:txBody>
      </p:sp>
      <p:grpSp>
        <p:nvGrpSpPr>
          <p:cNvPr id="5" name="Google Shape;10848;p77">
            <a:extLst>
              <a:ext uri="{FF2B5EF4-FFF2-40B4-BE49-F238E27FC236}">
                <a16:creationId xmlns:a16="http://schemas.microsoft.com/office/drawing/2014/main" id="{F26C821D-F37C-4BFE-950C-8FA8BA7BABC4}"/>
              </a:ext>
            </a:extLst>
          </p:cNvPr>
          <p:cNvGrpSpPr/>
          <p:nvPr/>
        </p:nvGrpSpPr>
        <p:grpSpPr>
          <a:xfrm>
            <a:off x="4331168" y="2287936"/>
            <a:ext cx="481613" cy="420928"/>
            <a:chOff x="6239575" y="4416275"/>
            <a:chExt cx="489625" cy="449175"/>
          </a:xfrm>
        </p:grpSpPr>
        <p:sp>
          <p:nvSpPr>
            <p:cNvPr id="6" name="Google Shape;10849;p77">
              <a:extLst>
                <a:ext uri="{FF2B5EF4-FFF2-40B4-BE49-F238E27FC236}">
                  <a16:creationId xmlns:a16="http://schemas.microsoft.com/office/drawing/2014/main" id="{A962D575-46C0-93F7-730D-3F307C3B6EAF}"/>
                </a:ext>
              </a:extLst>
            </p:cNvPr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10850;p77">
              <a:extLst>
                <a:ext uri="{FF2B5EF4-FFF2-40B4-BE49-F238E27FC236}">
                  <a16:creationId xmlns:a16="http://schemas.microsoft.com/office/drawing/2014/main" id="{3F30A367-2F7C-E878-3F3B-11B26937B2E8}"/>
                </a:ext>
              </a:extLst>
            </p:cNvPr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10851;p77">
              <a:extLst>
                <a:ext uri="{FF2B5EF4-FFF2-40B4-BE49-F238E27FC236}">
                  <a16:creationId xmlns:a16="http://schemas.microsoft.com/office/drawing/2014/main" id="{662CE12E-5D97-0AE8-D32A-52857701C2F8}"/>
                </a:ext>
              </a:extLst>
            </p:cNvPr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" name="Google Shape;10596;p77">
            <a:extLst>
              <a:ext uri="{FF2B5EF4-FFF2-40B4-BE49-F238E27FC236}">
                <a16:creationId xmlns:a16="http://schemas.microsoft.com/office/drawing/2014/main" id="{2D4B797C-AA6D-ACD1-B121-DDCB684B9B1E}"/>
              </a:ext>
            </a:extLst>
          </p:cNvPr>
          <p:cNvGrpSpPr/>
          <p:nvPr/>
        </p:nvGrpSpPr>
        <p:grpSpPr>
          <a:xfrm>
            <a:off x="2077380" y="2261222"/>
            <a:ext cx="411733" cy="476649"/>
            <a:chOff x="3299850" y="238575"/>
            <a:chExt cx="427725" cy="482225"/>
          </a:xfrm>
        </p:grpSpPr>
        <p:sp>
          <p:nvSpPr>
            <p:cNvPr id="20" name="Google Shape;10597;p77">
              <a:extLst>
                <a:ext uri="{FF2B5EF4-FFF2-40B4-BE49-F238E27FC236}">
                  <a16:creationId xmlns:a16="http://schemas.microsoft.com/office/drawing/2014/main" id="{7589DED1-C1AC-74C0-E78E-1380B3F41DA5}"/>
                </a:ext>
              </a:extLst>
            </p:cNvPr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1" name="Google Shape;10598;p77">
              <a:extLst>
                <a:ext uri="{FF2B5EF4-FFF2-40B4-BE49-F238E27FC236}">
                  <a16:creationId xmlns:a16="http://schemas.microsoft.com/office/drawing/2014/main" id="{E08CBCA9-7A46-C29C-6832-C8436FB8F8C4}"/>
                </a:ext>
              </a:extLst>
            </p:cNvPr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2" name="Google Shape;10599;p77">
              <a:extLst>
                <a:ext uri="{FF2B5EF4-FFF2-40B4-BE49-F238E27FC236}">
                  <a16:creationId xmlns:a16="http://schemas.microsoft.com/office/drawing/2014/main" id="{7DF8F716-93A6-F693-3595-F8DB29EDE07D}"/>
                </a:ext>
              </a:extLst>
            </p:cNvPr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3" name="Google Shape;10600;p77">
              <a:extLst>
                <a:ext uri="{FF2B5EF4-FFF2-40B4-BE49-F238E27FC236}">
                  <a16:creationId xmlns:a16="http://schemas.microsoft.com/office/drawing/2014/main" id="{7CEFF84B-764C-69A7-565A-7BC3F3DD4B2C}"/>
                </a:ext>
              </a:extLst>
            </p:cNvPr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4" name="Google Shape;10601;p77">
              <a:extLst>
                <a:ext uri="{FF2B5EF4-FFF2-40B4-BE49-F238E27FC236}">
                  <a16:creationId xmlns:a16="http://schemas.microsoft.com/office/drawing/2014/main" id="{38D265B9-044E-4B00-3214-73E1152FAB4B}"/>
                </a:ext>
              </a:extLst>
            </p:cNvPr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25" name="Google Shape;11471;p79">
            <a:extLst>
              <a:ext uri="{FF2B5EF4-FFF2-40B4-BE49-F238E27FC236}">
                <a16:creationId xmlns:a16="http://schemas.microsoft.com/office/drawing/2014/main" id="{9D0E705D-F08F-F835-E3D0-35C6A06F15B9}"/>
              </a:ext>
            </a:extLst>
          </p:cNvPr>
          <p:cNvGrpSpPr/>
          <p:nvPr/>
        </p:nvGrpSpPr>
        <p:grpSpPr>
          <a:xfrm>
            <a:off x="6626537" y="2366699"/>
            <a:ext cx="471485" cy="342165"/>
            <a:chOff x="5411225" y="2726350"/>
            <a:chExt cx="296950" cy="190625"/>
          </a:xfrm>
          <a:solidFill>
            <a:schemeClr val="tx1"/>
          </a:solidFill>
        </p:grpSpPr>
        <p:sp>
          <p:nvSpPr>
            <p:cNvPr id="26" name="Google Shape;11472;p79">
              <a:extLst>
                <a:ext uri="{FF2B5EF4-FFF2-40B4-BE49-F238E27FC236}">
                  <a16:creationId xmlns:a16="http://schemas.microsoft.com/office/drawing/2014/main" id="{49281C85-2982-63F9-694E-F5526CDF0F70}"/>
                </a:ext>
              </a:extLst>
            </p:cNvPr>
            <p:cNvSpPr/>
            <p:nvPr/>
          </p:nvSpPr>
          <p:spPr>
            <a:xfrm>
              <a:off x="5534100" y="279487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09" y="662"/>
                  </a:moveTo>
                  <a:cubicBezTo>
                    <a:pt x="1229" y="662"/>
                    <a:pt x="1387" y="851"/>
                    <a:pt x="1387" y="1040"/>
                  </a:cubicBezTo>
                  <a:cubicBezTo>
                    <a:pt x="1387" y="1229"/>
                    <a:pt x="1229" y="1387"/>
                    <a:pt x="1009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51"/>
                    <a:pt x="819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9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80" y="473"/>
                    <a:pt x="1607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473;p79">
              <a:extLst>
                <a:ext uri="{FF2B5EF4-FFF2-40B4-BE49-F238E27FC236}">
                  <a16:creationId xmlns:a16="http://schemas.microsoft.com/office/drawing/2014/main" id="{90466919-05B1-7E85-FE5F-921F3426B417}"/>
                </a:ext>
              </a:extLst>
            </p:cNvPr>
            <p:cNvSpPr/>
            <p:nvPr/>
          </p:nvSpPr>
          <p:spPr>
            <a:xfrm>
              <a:off x="5411225" y="2726350"/>
              <a:ext cx="296950" cy="190625"/>
            </a:xfrm>
            <a:custGeom>
              <a:avLst/>
              <a:gdLst/>
              <a:ahLst/>
              <a:cxnLst/>
              <a:rect l="l" t="t" r="r" b="b"/>
              <a:pathLst>
                <a:path w="11878" h="7625" extrusionOk="0">
                  <a:moveTo>
                    <a:pt x="5924" y="662"/>
                  </a:moveTo>
                  <a:cubicBezTo>
                    <a:pt x="7404" y="662"/>
                    <a:pt x="8759" y="1576"/>
                    <a:pt x="9641" y="2332"/>
                  </a:cubicBezTo>
                  <a:cubicBezTo>
                    <a:pt x="9736" y="2395"/>
                    <a:pt x="9830" y="2489"/>
                    <a:pt x="9925" y="2584"/>
                  </a:cubicBezTo>
                  <a:cubicBezTo>
                    <a:pt x="8696" y="2080"/>
                    <a:pt x="7278" y="1733"/>
                    <a:pt x="5924" y="1733"/>
                  </a:cubicBezTo>
                  <a:cubicBezTo>
                    <a:pt x="4569" y="1733"/>
                    <a:pt x="3183" y="2080"/>
                    <a:pt x="1954" y="2584"/>
                  </a:cubicBezTo>
                  <a:cubicBezTo>
                    <a:pt x="2048" y="2521"/>
                    <a:pt x="2111" y="2458"/>
                    <a:pt x="2206" y="2395"/>
                  </a:cubicBezTo>
                  <a:cubicBezTo>
                    <a:pt x="3151" y="1544"/>
                    <a:pt x="4474" y="662"/>
                    <a:pt x="5924" y="662"/>
                  </a:cubicBezTo>
                  <a:close/>
                  <a:moveTo>
                    <a:pt x="5924" y="2426"/>
                  </a:moveTo>
                  <a:cubicBezTo>
                    <a:pt x="6333" y="2426"/>
                    <a:pt x="6711" y="2489"/>
                    <a:pt x="7089" y="2521"/>
                  </a:cubicBezTo>
                  <a:cubicBezTo>
                    <a:pt x="7467" y="2836"/>
                    <a:pt x="7656" y="3308"/>
                    <a:pt x="7656" y="3813"/>
                  </a:cubicBezTo>
                  <a:cubicBezTo>
                    <a:pt x="7656" y="4758"/>
                    <a:pt x="6869" y="5545"/>
                    <a:pt x="5924" y="5545"/>
                  </a:cubicBezTo>
                  <a:cubicBezTo>
                    <a:pt x="4978" y="5545"/>
                    <a:pt x="4191" y="4758"/>
                    <a:pt x="4191" y="3813"/>
                  </a:cubicBezTo>
                  <a:cubicBezTo>
                    <a:pt x="4191" y="3308"/>
                    <a:pt x="4411" y="2836"/>
                    <a:pt x="4789" y="2521"/>
                  </a:cubicBezTo>
                  <a:cubicBezTo>
                    <a:pt x="5136" y="2489"/>
                    <a:pt x="5545" y="2426"/>
                    <a:pt x="5924" y="2426"/>
                  </a:cubicBezTo>
                  <a:close/>
                  <a:moveTo>
                    <a:pt x="3781" y="2710"/>
                  </a:moveTo>
                  <a:lnTo>
                    <a:pt x="3781" y="2710"/>
                  </a:lnTo>
                  <a:cubicBezTo>
                    <a:pt x="3624" y="3056"/>
                    <a:pt x="3498" y="3434"/>
                    <a:pt x="3498" y="3813"/>
                  </a:cubicBezTo>
                  <a:cubicBezTo>
                    <a:pt x="3498" y="5167"/>
                    <a:pt x="4600" y="6270"/>
                    <a:pt x="5924" y="6270"/>
                  </a:cubicBezTo>
                  <a:cubicBezTo>
                    <a:pt x="7278" y="6270"/>
                    <a:pt x="8381" y="5167"/>
                    <a:pt x="8381" y="3813"/>
                  </a:cubicBezTo>
                  <a:cubicBezTo>
                    <a:pt x="8381" y="3434"/>
                    <a:pt x="8286" y="3056"/>
                    <a:pt x="8097" y="2710"/>
                  </a:cubicBezTo>
                  <a:lnTo>
                    <a:pt x="8097" y="2710"/>
                  </a:lnTo>
                  <a:cubicBezTo>
                    <a:pt x="9137" y="2993"/>
                    <a:pt x="10145" y="3434"/>
                    <a:pt x="11027" y="3907"/>
                  </a:cubicBezTo>
                  <a:cubicBezTo>
                    <a:pt x="10744" y="4222"/>
                    <a:pt x="10240" y="4789"/>
                    <a:pt x="9547" y="5356"/>
                  </a:cubicBezTo>
                  <a:cubicBezTo>
                    <a:pt x="8601" y="6144"/>
                    <a:pt x="7310" y="6932"/>
                    <a:pt x="5924" y="6932"/>
                  </a:cubicBezTo>
                  <a:cubicBezTo>
                    <a:pt x="4474" y="6932"/>
                    <a:pt x="3088" y="6018"/>
                    <a:pt x="2237" y="5262"/>
                  </a:cubicBezTo>
                  <a:cubicBezTo>
                    <a:pt x="1607" y="4726"/>
                    <a:pt x="1135" y="4222"/>
                    <a:pt x="851" y="3907"/>
                  </a:cubicBezTo>
                  <a:cubicBezTo>
                    <a:pt x="1733" y="3371"/>
                    <a:pt x="2710" y="2962"/>
                    <a:pt x="3781" y="2710"/>
                  </a:cubicBezTo>
                  <a:close/>
                  <a:moveTo>
                    <a:pt x="5924" y="0"/>
                  </a:moveTo>
                  <a:cubicBezTo>
                    <a:pt x="4411" y="0"/>
                    <a:pt x="2931" y="820"/>
                    <a:pt x="1765" y="1796"/>
                  </a:cubicBezTo>
                  <a:cubicBezTo>
                    <a:pt x="725" y="2678"/>
                    <a:pt x="95" y="3592"/>
                    <a:pt x="64" y="3624"/>
                  </a:cubicBezTo>
                  <a:cubicBezTo>
                    <a:pt x="1" y="3750"/>
                    <a:pt x="1" y="3907"/>
                    <a:pt x="64" y="4002"/>
                  </a:cubicBezTo>
                  <a:cubicBezTo>
                    <a:pt x="95" y="4065"/>
                    <a:pt x="725" y="4915"/>
                    <a:pt x="1765" y="5829"/>
                  </a:cubicBezTo>
                  <a:cubicBezTo>
                    <a:pt x="2931" y="6805"/>
                    <a:pt x="4348" y="7625"/>
                    <a:pt x="5924" y="7625"/>
                  </a:cubicBezTo>
                  <a:cubicBezTo>
                    <a:pt x="7436" y="7625"/>
                    <a:pt x="8759" y="6900"/>
                    <a:pt x="9925" y="5955"/>
                  </a:cubicBezTo>
                  <a:cubicBezTo>
                    <a:pt x="10712" y="5325"/>
                    <a:pt x="11374" y="4600"/>
                    <a:pt x="11815" y="4002"/>
                  </a:cubicBezTo>
                  <a:cubicBezTo>
                    <a:pt x="11878" y="3907"/>
                    <a:pt x="11878" y="3750"/>
                    <a:pt x="11815" y="3624"/>
                  </a:cubicBezTo>
                  <a:cubicBezTo>
                    <a:pt x="11752" y="3592"/>
                    <a:pt x="11122" y="2710"/>
                    <a:pt x="10114" y="1796"/>
                  </a:cubicBezTo>
                  <a:cubicBezTo>
                    <a:pt x="8916" y="820"/>
                    <a:pt x="7499" y="0"/>
                    <a:pt x="59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105;p51">
            <a:extLst>
              <a:ext uri="{FF2B5EF4-FFF2-40B4-BE49-F238E27FC236}">
                <a16:creationId xmlns:a16="http://schemas.microsoft.com/office/drawing/2014/main" id="{B4EB6058-273D-3BEF-3C18-7A473CD18740}"/>
              </a:ext>
            </a:extLst>
          </p:cNvPr>
          <p:cNvSpPr txBox="1">
            <a:spLocks/>
          </p:cNvSpPr>
          <p:nvPr/>
        </p:nvSpPr>
        <p:spPr>
          <a:xfrm>
            <a:off x="1205580" y="4076223"/>
            <a:ext cx="2152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s-ES" dirty="0"/>
              <a:t>Costo más alto</a:t>
            </a:r>
          </a:p>
          <a:p>
            <a:pPr marL="0" indent="0"/>
            <a:r>
              <a:rPr lang="es-ES" dirty="0"/>
              <a:t>Q521.67</a:t>
            </a:r>
          </a:p>
        </p:txBody>
      </p:sp>
      <p:sp>
        <p:nvSpPr>
          <p:cNvPr id="11" name="Google Shape;1105;p51">
            <a:extLst>
              <a:ext uri="{FF2B5EF4-FFF2-40B4-BE49-F238E27FC236}">
                <a16:creationId xmlns:a16="http://schemas.microsoft.com/office/drawing/2014/main" id="{6BE630EE-BC4E-8546-BA19-731C6425B7D2}"/>
              </a:ext>
            </a:extLst>
          </p:cNvPr>
          <p:cNvSpPr txBox="1">
            <a:spLocks/>
          </p:cNvSpPr>
          <p:nvPr/>
        </p:nvSpPr>
        <p:spPr>
          <a:xfrm>
            <a:off x="3537691" y="3560401"/>
            <a:ext cx="2152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s-ES" dirty="0"/>
              <a:t>Costo más bajo</a:t>
            </a:r>
          </a:p>
          <a:p>
            <a:pPr marL="0" indent="0"/>
            <a:r>
              <a:rPr lang="es-ES" dirty="0"/>
              <a:t>Q1.63</a:t>
            </a:r>
          </a:p>
        </p:txBody>
      </p:sp>
      <p:sp>
        <p:nvSpPr>
          <p:cNvPr id="12" name="Google Shape;1105;p51">
            <a:extLst>
              <a:ext uri="{FF2B5EF4-FFF2-40B4-BE49-F238E27FC236}">
                <a16:creationId xmlns:a16="http://schemas.microsoft.com/office/drawing/2014/main" id="{3409009E-ABBE-1522-9EC4-9A5C89A9502D}"/>
              </a:ext>
            </a:extLst>
          </p:cNvPr>
          <p:cNvSpPr txBox="1">
            <a:spLocks/>
          </p:cNvSpPr>
          <p:nvPr/>
        </p:nvSpPr>
        <p:spPr>
          <a:xfrm>
            <a:off x="3537691" y="4051861"/>
            <a:ext cx="2152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s-ES" dirty="0"/>
              <a:t>Costo más alto</a:t>
            </a:r>
          </a:p>
          <a:p>
            <a:pPr marL="0" indent="0"/>
            <a:r>
              <a:rPr lang="es-ES" dirty="0"/>
              <a:t>Q320.39</a:t>
            </a:r>
          </a:p>
        </p:txBody>
      </p:sp>
      <p:sp>
        <p:nvSpPr>
          <p:cNvPr id="13" name="Google Shape;1105;p51">
            <a:extLst>
              <a:ext uri="{FF2B5EF4-FFF2-40B4-BE49-F238E27FC236}">
                <a16:creationId xmlns:a16="http://schemas.microsoft.com/office/drawing/2014/main" id="{8E8F26FE-AA3E-B35C-FF5B-29020C52CDFE}"/>
              </a:ext>
            </a:extLst>
          </p:cNvPr>
          <p:cNvSpPr txBox="1">
            <a:spLocks/>
          </p:cNvSpPr>
          <p:nvPr/>
        </p:nvSpPr>
        <p:spPr>
          <a:xfrm>
            <a:off x="5828096" y="3560401"/>
            <a:ext cx="2152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s-ES" dirty="0"/>
              <a:t>Costo más bajo</a:t>
            </a:r>
          </a:p>
          <a:p>
            <a:pPr marL="0" indent="0"/>
            <a:r>
              <a:rPr lang="es-ES" dirty="0"/>
              <a:t>Q4.21</a:t>
            </a:r>
          </a:p>
        </p:txBody>
      </p:sp>
      <p:sp>
        <p:nvSpPr>
          <p:cNvPr id="14" name="Google Shape;1105;p51">
            <a:extLst>
              <a:ext uri="{FF2B5EF4-FFF2-40B4-BE49-F238E27FC236}">
                <a16:creationId xmlns:a16="http://schemas.microsoft.com/office/drawing/2014/main" id="{214AA765-F467-27CC-7AAB-AED1F3C90DB9}"/>
              </a:ext>
            </a:extLst>
          </p:cNvPr>
          <p:cNvSpPr txBox="1">
            <a:spLocks/>
          </p:cNvSpPr>
          <p:nvPr/>
        </p:nvSpPr>
        <p:spPr>
          <a:xfrm>
            <a:off x="5828096" y="4051861"/>
            <a:ext cx="2152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s-ES" dirty="0"/>
              <a:t>Costo más alto</a:t>
            </a:r>
          </a:p>
          <a:p>
            <a:pPr marL="0" indent="0"/>
            <a:r>
              <a:rPr lang="es-ES" dirty="0"/>
              <a:t>Q201.09</a:t>
            </a:r>
          </a:p>
        </p:txBody>
      </p:sp>
      <p:sp>
        <p:nvSpPr>
          <p:cNvPr id="15" name="Google Shape;849;p43">
            <a:extLst>
              <a:ext uri="{FF2B5EF4-FFF2-40B4-BE49-F238E27FC236}">
                <a16:creationId xmlns:a16="http://schemas.microsoft.com/office/drawing/2014/main" id="{61158823-11A9-1E42-7DDC-CA62121AC94A}"/>
              </a:ext>
            </a:extLst>
          </p:cNvPr>
          <p:cNvSpPr txBox="1"/>
          <p:nvPr/>
        </p:nvSpPr>
        <p:spPr>
          <a:xfrm>
            <a:off x="140887" y="4766811"/>
            <a:ext cx="2642543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Incluye los costos fijos y variables</a:t>
            </a:r>
            <a:r>
              <a:rPr lang="en-US" sz="12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*</a:t>
            </a:r>
            <a:endParaRPr sz="1200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94093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Información por Ubicación</a:t>
            </a:r>
            <a:endParaRPr dirty="0"/>
          </a:p>
        </p:txBody>
      </p:sp>
      <p:grpSp>
        <p:nvGrpSpPr>
          <p:cNvPr id="985" name="Google Shape;985;p48"/>
          <p:cNvGrpSpPr/>
          <p:nvPr/>
        </p:nvGrpSpPr>
        <p:grpSpPr>
          <a:xfrm rot="10800000">
            <a:off x="7668350" y="148000"/>
            <a:ext cx="391500" cy="391500"/>
            <a:chOff x="8039274" y="539500"/>
            <a:chExt cx="391500" cy="391500"/>
          </a:xfrm>
        </p:grpSpPr>
        <p:sp>
          <p:nvSpPr>
            <p:cNvPr id="986" name="Google Shape;986;p48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88" name="Google Shape;988;p48"/>
          <p:cNvSpPr/>
          <p:nvPr/>
        </p:nvSpPr>
        <p:spPr>
          <a:xfrm rot="10800000">
            <a:off x="7140647" y="148000"/>
            <a:ext cx="391500" cy="391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9" name="Google Shape;989;p48"/>
          <p:cNvGrpSpPr/>
          <p:nvPr/>
        </p:nvGrpSpPr>
        <p:grpSpPr>
          <a:xfrm>
            <a:off x="8196050" y="148000"/>
            <a:ext cx="391500" cy="391500"/>
            <a:chOff x="790425" y="1928737"/>
            <a:chExt cx="391500" cy="391500"/>
          </a:xfrm>
        </p:grpSpPr>
        <p:sp>
          <p:nvSpPr>
            <p:cNvPr id="990" name="Google Shape;990;p48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1" name="Google Shape;991;p48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8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48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94" name="Google Shape;994;p48"/>
          <p:cNvSpPr/>
          <p:nvPr/>
        </p:nvSpPr>
        <p:spPr>
          <a:xfrm rot="10800000">
            <a:off x="1394645" y="149400"/>
            <a:ext cx="391500" cy="3915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48"/>
          <p:cNvGrpSpPr/>
          <p:nvPr/>
        </p:nvGrpSpPr>
        <p:grpSpPr>
          <a:xfrm>
            <a:off x="870047" y="148000"/>
            <a:ext cx="391500" cy="391500"/>
            <a:chOff x="713225" y="4221850"/>
            <a:chExt cx="391500" cy="391500"/>
          </a:xfrm>
        </p:grpSpPr>
        <p:sp>
          <p:nvSpPr>
            <p:cNvPr id="996" name="Google Shape;996;p48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rgbClr val="21B7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7" name="Google Shape;997;p48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998" name="Google Shape;998;p48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999" name="Google Shape;999;p48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3F404C09-9FEE-E739-B974-A5C544E1F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14" y="1068443"/>
            <a:ext cx="7717500" cy="394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0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de Facturaci</a:t>
            </a:r>
            <a:r>
              <a:rPr lang="es-ES" dirty="0" err="1"/>
              <a:t>ón</a:t>
            </a:r>
            <a:endParaRPr dirty="0"/>
          </a:p>
        </p:txBody>
      </p:sp>
      <p:grpSp>
        <p:nvGrpSpPr>
          <p:cNvPr id="985" name="Google Shape;985;p48"/>
          <p:cNvGrpSpPr/>
          <p:nvPr/>
        </p:nvGrpSpPr>
        <p:grpSpPr>
          <a:xfrm rot="10800000">
            <a:off x="7668350" y="148000"/>
            <a:ext cx="391500" cy="391500"/>
            <a:chOff x="8039274" y="539500"/>
            <a:chExt cx="391500" cy="391500"/>
          </a:xfrm>
        </p:grpSpPr>
        <p:sp>
          <p:nvSpPr>
            <p:cNvPr id="986" name="Google Shape;986;p48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avLst/>
              <a:gdLst/>
              <a:ahLst/>
              <a:cxnLst/>
              <a:rect l="l" t="t" r="r" b="b"/>
              <a:pathLst>
                <a:path w="12859" h="13206" extrusionOk="0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88" name="Google Shape;988;p48"/>
          <p:cNvSpPr/>
          <p:nvPr/>
        </p:nvSpPr>
        <p:spPr>
          <a:xfrm rot="10800000">
            <a:off x="7140647" y="148000"/>
            <a:ext cx="391500" cy="391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9" name="Google Shape;989;p48"/>
          <p:cNvGrpSpPr/>
          <p:nvPr/>
        </p:nvGrpSpPr>
        <p:grpSpPr>
          <a:xfrm>
            <a:off x="8196050" y="148000"/>
            <a:ext cx="391500" cy="391500"/>
            <a:chOff x="790425" y="1928737"/>
            <a:chExt cx="391500" cy="391500"/>
          </a:xfrm>
        </p:grpSpPr>
        <p:sp>
          <p:nvSpPr>
            <p:cNvPr id="990" name="Google Shape;990;p48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1" name="Google Shape;991;p48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8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48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94" name="Google Shape;994;p48"/>
          <p:cNvSpPr/>
          <p:nvPr/>
        </p:nvSpPr>
        <p:spPr>
          <a:xfrm rot="10800000">
            <a:off x="1394645" y="149400"/>
            <a:ext cx="391500" cy="3915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48"/>
          <p:cNvGrpSpPr/>
          <p:nvPr/>
        </p:nvGrpSpPr>
        <p:grpSpPr>
          <a:xfrm>
            <a:off x="870047" y="148000"/>
            <a:ext cx="391500" cy="391500"/>
            <a:chOff x="713225" y="4221850"/>
            <a:chExt cx="391500" cy="391500"/>
          </a:xfrm>
        </p:grpSpPr>
        <p:sp>
          <p:nvSpPr>
            <p:cNvPr id="996" name="Google Shape;996;p48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rgbClr val="21B7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7" name="Google Shape;997;p48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998" name="Google Shape;998;p48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999" name="Google Shape;999;p48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F325EFEF-8FBD-A84B-3CC3-3CE1F911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12" y="1105898"/>
            <a:ext cx="8486575" cy="354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9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53"/>
          <p:cNvSpPr/>
          <p:nvPr/>
        </p:nvSpPr>
        <p:spPr>
          <a:xfrm>
            <a:off x="1267625" y="3214950"/>
            <a:ext cx="5419200" cy="6378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Máximo de pérdida por mantenimiento (varía dependiendo de la unidad)</a:t>
            </a:r>
            <a:endParaRPr sz="16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3" name="Google Shape;1193;p53"/>
          <p:cNvSpPr txBox="1">
            <a:spLocks noGrp="1"/>
          </p:cNvSpPr>
          <p:nvPr>
            <p:ph type="title"/>
          </p:nvPr>
        </p:nvSpPr>
        <p:spPr>
          <a:xfrm>
            <a:off x="1144759" y="1799716"/>
            <a:ext cx="6006193" cy="105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Q40-Q60</a:t>
            </a:r>
            <a:endParaRPr dirty="0"/>
          </a:p>
        </p:txBody>
      </p:sp>
      <p:sp>
        <p:nvSpPr>
          <p:cNvPr id="1194" name="Google Shape;1194;p53"/>
          <p:cNvSpPr/>
          <p:nvPr/>
        </p:nvSpPr>
        <p:spPr>
          <a:xfrm rot="10800000">
            <a:off x="713229" y="1078900"/>
            <a:ext cx="391500" cy="391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5" name="Google Shape;1195;p53"/>
          <p:cNvGrpSpPr/>
          <p:nvPr/>
        </p:nvGrpSpPr>
        <p:grpSpPr>
          <a:xfrm>
            <a:off x="713229" y="544300"/>
            <a:ext cx="391500" cy="391500"/>
            <a:chOff x="713225" y="4221850"/>
            <a:chExt cx="391500" cy="391500"/>
          </a:xfrm>
        </p:grpSpPr>
        <p:sp>
          <p:nvSpPr>
            <p:cNvPr id="1196" name="Google Shape;1196;p53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rgbClr val="21B7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7" name="Google Shape;1197;p53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1198" name="Google Shape;1198;p53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199" name="Google Shape;1199;p53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1B79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00" name="Google Shape;1200;p53"/>
          <p:cNvGrpSpPr/>
          <p:nvPr/>
        </p:nvGrpSpPr>
        <p:grpSpPr>
          <a:xfrm rot="-5400000">
            <a:off x="6930577" y="4217075"/>
            <a:ext cx="391500" cy="391500"/>
            <a:chOff x="713225" y="4221850"/>
            <a:chExt cx="391500" cy="391500"/>
          </a:xfrm>
        </p:grpSpPr>
        <p:sp>
          <p:nvSpPr>
            <p:cNvPr id="1201" name="Google Shape;1201;p53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2" name="Google Shape;1202;p53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1203" name="Google Shape;1203;p53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13206" extrusionOk="0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204" name="Google Shape;1204;p53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05" name="Google Shape;1205;p53"/>
          <p:cNvGrpSpPr/>
          <p:nvPr/>
        </p:nvGrpSpPr>
        <p:grpSpPr>
          <a:xfrm rot="10800000">
            <a:off x="8039179" y="3251850"/>
            <a:ext cx="391500" cy="391500"/>
            <a:chOff x="1900200" y="3263712"/>
            <a:chExt cx="391500" cy="391500"/>
          </a:xfrm>
        </p:grpSpPr>
        <p:sp>
          <p:nvSpPr>
            <p:cNvPr id="1206" name="Google Shape;1206;p53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07" name="Google Shape;1207;p53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08" name="Google Shape;1208;p53"/>
          <p:cNvSpPr/>
          <p:nvPr/>
        </p:nvSpPr>
        <p:spPr>
          <a:xfrm rot="5400000">
            <a:off x="7275475" y="3251850"/>
            <a:ext cx="810300" cy="3915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75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ctricity Industry Company Profile by Slidesgo">
  <a:themeElements>
    <a:clrScheme name="Simple Light">
      <a:dk1>
        <a:srgbClr val="FFFFFF"/>
      </a:dk1>
      <a:lt1>
        <a:srgbClr val="1A56B8"/>
      </a:lt1>
      <a:dk2>
        <a:srgbClr val="CCCCCC"/>
      </a:dk2>
      <a:lt2>
        <a:srgbClr val="FFFFFF"/>
      </a:lt2>
      <a:accent1>
        <a:srgbClr val="BD6DE6"/>
      </a:accent1>
      <a:accent2>
        <a:srgbClr val="D78C9B"/>
      </a:accent2>
      <a:accent3>
        <a:srgbClr val="1A56B8"/>
      </a:accent3>
      <a:accent4>
        <a:srgbClr val="21B793"/>
      </a:accent4>
      <a:accent5>
        <a:srgbClr val="EEC242"/>
      </a:accent5>
      <a:accent6>
        <a:srgbClr val="E0813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331</Words>
  <Application>Microsoft Office PowerPoint</Application>
  <PresentationFormat>Presentación en pantalla (16:9)</PresentationFormat>
  <Paragraphs>89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DM Sans</vt:lpstr>
      <vt:lpstr>PT Sans</vt:lpstr>
      <vt:lpstr>Bebas Neue</vt:lpstr>
      <vt:lpstr>Arial</vt:lpstr>
      <vt:lpstr>Electricity Industry Company Profile by Slidesgo</vt:lpstr>
      <vt:lpstr>Inversiones en Energía, S.A.</vt:lpstr>
      <vt:lpstr>¿Cómo quedó 2017?</vt:lpstr>
      <vt:lpstr>Contexto del 2017</vt:lpstr>
      <vt:lpstr>¿Qué unidad usamos más?</vt:lpstr>
      <vt:lpstr>Tarifas por Unidad</vt:lpstr>
      <vt:lpstr>Costos por Unidad</vt:lpstr>
      <vt:lpstr>Información por Ubicación</vt:lpstr>
      <vt:lpstr>Total de Facturación</vt:lpstr>
      <vt:lpstr>Q40-Q60</vt:lpstr>
      <vt:lpstr>Problemas Identificados</vt:lpstr>
      <vt:lpstr>25%</vt:lpstr>
      <vt:lpstr>Comportamiento de las facturas</vt:lpstr>
      <vt:lpstr>¿Qué podríamos hacer?</vt:lpstr>
      <vt:lpstr>Facturas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Inversiones en Energía, S.A.</dc:title>
  <cp:lastModifiedBy>Daniel Behar</cp:lastModifiedBy>
  <cp:revision>2</cp:revision>
  <dcterms:modified xsi:type="dcterms:W3CDTF">2022-10-17T05:54:25Z</dcterms:modified>
</cp:coreProperties>
</file>