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9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06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03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19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789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7363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279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847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354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4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648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22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178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6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80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380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90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906EF-12BA-4B5D-AC3B-D58004DFF16B}" type="datetimeFigureOut">
              <a:rPr lang="pl-PL" smtClean="0"/>
              <a:t>04.02.2023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8C97-121B-4F7D-A68D-6FE73C72A8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068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11000/Projekt-D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F666CC-C753-4142-A754-A5590890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7200" dirty="0"/>
              <a:t>Line </a:t>
            </a:r>
            <a:r>
              <a:rPr lang="pl-PL" sz="7200" dirty="0" err="1"/>
              <a:t>Follower</a:t>
            </a:r>
            <a:endParaRPr lang="pl-PL" sz="72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5E6D5EB-4343-C10E-5162-CC6CCEB88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Project: Line </a:t>
            </a:r>
            <a:r>
              <a:rPr lang="pl-PL" sz="3200" dirty="0" err="1"/>
              <a:t>Follower</a:t>
            </a:r>
            <a:r>
              <a:rPr lang="pl-PL" sz="3200" dirty="0"/>
              <a:t> with PID algorytm</a:t>
            </a:r>
          </a:p>
        </p:txBody>
      </p:sp>
    </p:spTree>
    <p:extLst>
      <p:ext uri="{BB962C8B-B14F-4D97-AF65-F5344CB8AC3E}">
        <p14:creationId xmlns:p14="http://schemas.microsoft.com/office/powerpoint/2010/main" val="347321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90201-224F-66F0-3E84-72073CDD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err="1"/>
              <a:t>About</a:t>
            </a:r>
            <a:r>
              <a:rPr lang="pl-PL" sz="4400" dirty="0"/>
              <a:t> Project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10A543-45DF-E4FF-A8FD-486CA0DC2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is Line Follower project, so this is a line-tracking robot (this robot tracks a black line). The line tracking was implemented by using the PID algorithm (which is used for regulation). In addition, this vehicle has an infrared remote control mode.</a:t>
            </a:r>
          </a:p>
          <a:p>
            <a:endParaRPr lang="en-US" dirty="0"/>
          </a:p>
          <a:p>
            <a:r>
              <a:rPr lang="en-US" dirty="0"/>
              <a:t>"The brain" of the entire vehicle is the STM Nucleo-L053R8. The vehicle also has a second (additional) Freescale KL05Z32 board, which is responsible for displaying the current driving mode on the display and lighting up the appropriate diodes.</a:t>
            </a:r>
          </a:p>
          <a:p>
            <a:endParaRPr lang="en-US" dirty="0"/>
          </a:p>
          <a:p>
            <a:r>
              <a:rPr lang="en-US" dirty="0"/>
              <a:t>Both boards communicate via pins - the STM sends a signal when an event occurs, and the KL performs appropriate actions depending on the received signal.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49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FC7CFA-FB6A-2E09-9B1F-C1FFF3DD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err="1"/>
              <a:t>Functionality</a:t>
            </a:r>
            <a:endParaRPr lang="pl-PL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503644-AFDC-0178-BD29-DA3B3729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line</a:t>
            </a:r>
          </a:p>
          <a:p>
            <a:r>
              <a:rPr lang="en-US" dirty="0"/>
              <a:t>Controlling the vehicle with an infrared remote control</a:t>
            </a:r>
          </a:p>
          <a:p>
            <a:r>
              <a:rPr lang="en-US" dirty="0"/>
              <a:t>Use of the PID algorithm</a:t>
            </a:r>
          </a:p>
          <a:p>
            <a:r>
              <a:rPr lang="en-US" dirty="0"/>
              <a:t>Displaying driving mode</a:t>
            </a:r>
          </a:p>
          <a:p>
            <a:r>
              <a:rPr lang="en-US" dirty="0"/>
              <a:t>Lighting LEDs diodes depending on the moving direction and the selected driving mode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368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95621-3A30-ECB4-FA9C-5F8DEC27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err="1"/>
              <a:t>Parts</a:t>
            </a:r>
            <a:endParaRPr lang="pl-PL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B2263A-E044-A14E-951D-E3239441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l-PL" dirty="0"/>
              <a:t>NUCLEO-L053R8 – </a:t>
            </a:r>
            <a:r>
              <a:rPr lang="pl-PL" dirty="0" err="1"/>
              <a:t>logical</a:t>
            </a:r>
            <a:r>
              <a:rPr lang="pl-PL" dirty="0"/>
              <a:t> part (</a:t>
            </a:r>
            <a:r>
              <a:rPr lang="pl-PL" dirty="0" err="1"/>
              <a:t>microcontroller</a:t>
            </a:r>
            <a:r>
              <a:rPr lang="pl-PL" dirty="0"/>
              <a:t>)</a:t>
            </a:r>
          </a:p>
          <a:p>
            <a:r>
              <a:rPr lang="pl-PL" dirty="0"/>
              <a:t>L298N – </a:t>
            </a:r>
            <a:r>
              <a:rPr lang="pl-PL" dirty="0" err="1"/>
              <a:t>engine</a:t>
            </a:r>
            <a:r>
              <a:rPr lang="pl-PL" dirty="0"/>
              <a:t> </a:t>
            </a:r>
            <a:r>
              <a:rPr lang="pl-PL" dirty="0" err="1"/>
              <a:t>controller</a:t>
            </a:r>
            <a:endParaRPr lang="pl-PL" dirty="0"/>
          </a:p>
          <a:p>
            <a:r>
              <a:rPr lang="pl-PL" dirty="0"/>
              <a:t>2 x Mini </a:t>
            </a:r>
            <a:r>
              <a:rPr lang="pl-PL" dirty="0" err="1"/>
              <a:t>engine</a:t>
            </a:r>
            <a:r>
              <a:rPr lang="pl-PL" dirty="0"/>
              <a:t> MT78</a:t>
            </a:r>
          </a:p>
          <a:p>
            <a:r>
              <a:rPr lang="pl-PL" dirty="0"/>
              <a:t>Power </a:t>
            </a:r>
            <a:r>
              <a:rPr lang="pl-PL" dirty="0" err="1"/>
              <a:t>supply</a:t>
            </a:r>
            <a:r>
              <a:rPr lang="pl-PL" dirty="0"/>
              <a:t> 6 x 1,5V = 9V </a:t>
            </a:r>
            <a:r>
              <a:rPr lang="pl-PL" dirty="0" err="1"/>
              <a:t>batteries</a:t>
            </a:r>
            <a:r>
              <a:rPr lang="pl-PL" dirty="0"/>
              <a:t> AA</a:t>
            </a:r>
          </a:p>
          <a:p>
            <a:r>
              <a:rPr lang="pl-PL" dirty="0"/>
              <a:t>2 x </a:t>
            </a:r>
            <a:r>
              <a:rPr lang="pl-PL" dirty="0" err="1"/>
              <a:t>photoresistors</a:t>
            </a:r>
            <a:r>
              <a:rPr lang="pl-PL" dirty="0"/>
              <a:t> as a </a:t>
            </a:r>
            <a:r>
              <a:rPr lang="pl-PL" dirty="0" err="1"/>
              <a:t>light</a:t>
            </a:r>
            <a:r>
              <a:rPr lang="pl-PL" dirty="0"/>
              <a:t> </a:t>
            </a:r>
            <a:r>
              <a:rPr lang="pl-PL" dirty="0" err="1"/>
              <a:t>sensors</a:t>
            </a:r>
            <a:endParaRPr lang="pl-PL" dirty="0"/>
          </a:p>
          <a:p>
            <a:r>
              <a:rPr lang="pl-PL" dirty="0" err="1"/>
              <a:t>wooden</a:t>
            </a:r>
            <a:r>
              <a:rPr lang="pl-PL" dirty="0"/>
              <a:t> platform and </a:t>
            </a:r>
            <a:r>
              <a:rPr lang="pl-PL" dirty="0" err="1"/>
              <a:t>two</a:t>
            </a:r>
            <a:r>
              <a:rPr lang="pl-PL" dirty="0"/>
              <a:t> plastic </a:t>
            </a:r>
            <a:r>
              <a:rPr lang="pl-PL" dirty="0" err="1"/>
              <a:t>wheels</a:t>
            </a:r>
            <a:r>
              <a:rPr lang="pl-PL" dirty="0"/>
              <a:t> + one </a:t>
            </a:r>
            <a:r>
              <a:rPr lang="pl-PL" dirty="0" err="1"/>
              <a:t>swivel</a:t>
            </a:r>
            <a:r>
              <a:rPr lang="pl-PL" dirty="0"/>
              <a:t> </a:t>
            </a:r>
            <a:r>
              <a:rPr lang="pl-PL" dirty="0" err="1"/>
              <a:t>wheel</a:t>
            </a:r>
            <a:endParaRPr lang="pl-PL" dirty="0"/>
          </a:p>
          <a:p>
            <a:r>
              <a:rPr lang="pl-PL" dirty="0"/>
              <a:t>small </a:t>
            </a:r>
            <a:r>
              <a:rPr lang="pl-PL" dirty="0" err="1"/>
              <a:t>contact</a:t>
            </a:r>
            <a:r>
              <a:rPr lang="pl-PL" dirty="0"/>
              <a:t> </a:t>
            </a:r>
            <a:r>
              <a:rPr lang="pl-PL" dirty="0" err="1"/>
              <a:t>plate</a:t>
            </a:r>
            <a:endParaRPr lang="pl-PL" dirty="0"/>
          </a:p>
          <a:p>
            <a:r>
              <a:rPr lang="pl-PL" dirty="0" err="1"/>
              <a:t>Infrared</a:t>
            </a:r>
            <a:r>
              <a:rPr lang="pl-PL" dirty="0"/>
              <a:t> </a:t>
            </a:r>
            <a:r>
              <a:rPr lang="pl-PL" dirty="0" err="1"/>
              <a:t>receiver</a:t>
            </a:r>
            <a:r>
              <a:rPr lang="pl-PL" dirty="0"/>
              <a:t> module 1838 - 38kHz - </a:t>
            </a:r>
            <a:r>
              <a:rPr lang="pl-PL" dirty="0" err="1"/>
              <a:t>Iduino</a:t>
            </a:r>
            <a:r>
              <a:rPr lang="pl-PL" dirty="0"/>
              <a:t> ST1089</a:t>
            </a:r>
          </a:p>
          <a:p>
            <a:endParaRPr lang="pl-PL" dirty="0"/>
          </a:p>
          <a:p>
            <a:pPr marL="457200" lvl="1" indent="0">
              <a:buNone/>
            </a:pP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parts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Freescale</a:t>
            </a:r>
            <a:r>
              <a:rPr lang="pl-PL" dirty="0"/>
              <a:t> KL05Z32 (</a:t>
            </a:r>
            <a:r>
              <a:rPr lang="pl-PL" dirty="0" err="1"/>
              <a:t>board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LCD 2x16 Display + </a:t>
            </a:r>
            <a:r>
              <a:rPr lang="pl-PL" dirty="0" err="1"/>
              <a:t>converter</a:t>
            </a:r>
            <a:r>
              <a:rPr lang="pl-PL" dirty="0"/>
              <a:t> I2C LCM1602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938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9E585B-0B4B-6555-A4BB-687FDF88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err="1"/>
              <a:t>Wiring</a:t>
            </a:r>
            <a:r>
              <a:rPr lang="pl-PL" sz="4400" dirty="0"/>
              <a:t> Diagram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2873EB4-10A9-9B51-CB1B-D8127020BA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20804" y="730751"/>
            <a:ext cx="4750393" cy="67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66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CE43EA-9DDC-F1AD-9CD5-DF04FFE6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User Manual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2368E5E-957A-6948-EC7D-E957B4B6C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883" y="1825625"/>
            <a:ext cx="450985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start the vehicle, insert a jumper into the motor controller (only the green one)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can switch between driving modes in 2 ways: with the button on the remote control or the button on the STM:</a:t>
            </a:r>
          </a:p>
          <a:p>
            <a:r>
              <a:rPr lang="en-US" dirty="0"/>
              <a:t>black button on the board - remote control</a:t>
            </a:r>
          </a:p>
          <a:p>
            <a:r>
              <a:rPr lang="en-US" dirty="0"/>
              <a:t>blue button on the board - Line Follower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8D44355A-5B22-CF11-897E-A6A533C491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0575" y="1617003"/>
            <a:ext cx="4590251" cy="44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">
            <a:extLst>
              <a:ext uri="{FF2B5EF4-FFF2-40B4-BE49-F238E27FC236}">
                <a16:creationId xmlns:a16="http://schemas.microsoft.com/office/drawing/2014/main" id="{64D57593-B254-BBC7-06E9-81EC41C1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748" y="1605906"/>
            <a:ext cx="2076819" cy="209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6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8A12A1-F25D-BE06-D6A7-9D3B906F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do the LED colors mean</a:t>
            </a:r>
            <a:endParaRPr lang="pl-PL" sz="4400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EBDA25C9-E648-0F03-3A4C-2F659A869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Red - driving right</a:t>
            </a:r>
          </a:p>
          <a:p>
            <a:r>
              <a:rPr lang="en-US" dirty="0"/>
              <a:t>Green - driving to the left</a:t>
            </a:r>
          </a:p>
          <a:p>
            <a:r>
              <a:rPr lang="en-US" dirty="0"/>
              <a:t>Yellow - drive forward</a:t>
            </a:r>
          </a:p>
          <a:p>
            <a:r>
              <a:rPr lang="en-US" dirty="0"/>
              <a:t>Blue - pilot driving mode</a:t>
            </a:r>
          </a:p>
          <a:p>
            <a:pPr marL="0" indent="0">
              <a:buNone/>
            </a:pPr>
            <a:r>
              <a:rPr lang="en-US" dirty="0"/>
              <a:t>In pilot mode, the blue LED is always on, but the LEDs that indicate the moving direction are also ON, so going right is pink, left - light blue, straight - white</a:t>
            </a:r>
          </a:p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EAD577B-B895-BB76-6548-B13FBCD7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516" y="1704291"/>
            <a:ext cx="4695548" cy="1867406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C119AE9-1203-4E5C-4A13-96B33F8C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09" y="3619553"/>
            <a:ext cx="3803162" cy="2241652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0BCDC33-62EB-BF80-D0A7-57F3B52FFC8D}"/>
              </a:ext>
            </a:extLst>
          </p:cNvPr>
          <p:cNvSpPr txBox="1"/>
          <p:nvPr/>
        </p:nvSpPr>
        <p:spPr>
          <a:xfrm>
            <a:off x="6658252" y="5956917"/>
            <a:ext cx="469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Line </a:t>
            </a:r>
            <a:r>
              <a:rPr lang="pl-PL" b="1" dirty="0" err="1"/>
              <a:t>Follower</a:t>
            </a:r>
            <a:r>
              <a:rPr lang="pl-PL" b="1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shows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driving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 on display</a:t>
            </a:r>
          </a:p>
        </p:txBody>
      </p:sp>
    </p:spTree>
    <p:extLst>
      <p:ext uri="{BB962C8B-B14F-4D97-AF65-F5344CB8AC3E}">
        <p14:creationId xmlns:p14="http://schemas.microsoft.com/office/powerpoint/2010/main" val="364121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28F1B4-349F-70B5-9847-699C99B7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u="sng" dirty="0"/>
              <a:t>Link to Project GitHub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1FF592-70F4-0D83-5CFA-4F01DB0B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https://github.com/Daniel11000/Projekt-DL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3117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19</TotalTime>
  <Words>381</Words>
  <Application>Microsoft Office PowerPoint</Application>
  <PresentationFormat>Panoramiczny</PresentationFormat>
  <Paragraphs>45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Tw Cen MT</vt:lpstr>
      <vt:lpstr>Obwód</vt:lpstr>
      <vt:lpstr>Line Follower</vt:lpstr>
      <vt:lpstr>About Project</vt:lpstr>
      <vt:lpstr>Functionality</vt:lpstr>
      <vt:lpstr>Parts</vt:lpstr>
      <vt:lpstr>Wiring Diagram</vt:lpstr>
      <vt:lpstr>User Manual</vt:lpstr>
      <vt:lpstr>What do the LED colors mean</vt:lpstr>
      <vt:lpstr>Link to Project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</dc:title>
  <dc:creator>Daniel Żaba</dc:creator>
  <cp:lastModifiedBy>Daniel Żaba</cp:lastModifiedBy>
  <cp:revision>3</cp:revision>
  <dcterms:created xsi:type="dcterms:W3CDTF">2023-02-04T21:08:08Z</dcterms:created>
  <dcterms:modified xsi:type="dcterms:W3CDTF">2023-02-04T21:28:26Z</dcterms:modified>
</cp:coreProperties>
</file>