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2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1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5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9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82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82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82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3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9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1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50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7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2DB9F-BA6F-4D51-B27C-7BE1C3619239}" type="datetimeFigureOut">
              <a:rPr lang="es-MX" smtClean="0"/>
              <a:t>12/04/2024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CD2D-7016-4CBF-84A5-7BFFA2A24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A133868-BD7B-3D1F-BC65-648C7302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7" b="97705" l="3940" r="94429">
                        <a14:foregroundMark x1="27717" y1="3290" x2="19837" y2="3826"/>
                        <a14:foregroundMark x1="19837" y1="3826" x2="5027" y2="9105"/>
                        <a14:foregroundMark x1="5027" y1="9105" x2="6114" y2="16450"/>
                        <a14:foregroundMark x1="6114" y1="16450" x2="6929" y2="17521"/>
                        <a14:foregroundMark x1="23913" y1="3213" x2="6386" y2="6197"/>
                        <a14:foregroundMark x1="91984" y1="77429" x2="97011" y2="91813"/>
                        <a14:foregroundMark x1="97011" y1="91813" x2="81793" y2="97322"/>
                        <a14:foregroundMark x1="81793" y1="97322" x2="72962" y2="97705"/>
                        <a14:foregroundMark x1="72962" y1="97705" x2="72962" y2="97705"/>
                        <a14:foregroundMark x1="94565" y1="3596" x2="94565" y2="3596"/>
                        <a14:foregroundMark x1="88451" y1="3290" x2="88451" y2="3290"/>
                        <a14:foregroundMark x1="59918" y1="3443" x2="59918" y2="3443"/>
                        <a14:foregroundMark x1="11141" y1="20428" x2="11141" y2="20428"/>
                        <a14:foregroundMark x1="3940" y1="18057" x2="3940" y2="18057"/>
                        <a14:foregroundMark x1="4755" y1="22800" x2="4755" y2="22800"/>
                        <a14:foregroundMark x1="4755" y1="81178" x2="4755" y2="81178"/>
                        <a14:backgroundMark x1="76223" y1="15838" x2="76223" y2="15838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3972" y="-3030755"/>
            <a:ext cx="6144057" cy="1219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EEB14C-045E-81EB-135E-E471666CF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73" b="95941" l="9831" r="89831">
                        <a14:foregroundMark x1="16610" y1="22509" x2="16610" y2="22509"/>
                        <a14:foregroundMark x1="28136" y1="24354" x2="28136" y2="24354"/>
                        <a14:foregroundMark x1="67458" y1="9963" x2="67458" y2="9963"/>
                        <a14:foregroundMark x1="47797" y1="7380" x2="47797" y2="7380"/>
                        <a14:foregroundMark x1="40678" y1="19188" x2="40678" y2="19188"/>
                        <a14:foregroundMark x1="48814" y1="31365" x2="48814" y2="31365"/>
                        <a14:foregroundMark x1="50847" y1="71587" x2="50847" y2="71587"/>
                        <a14:foregroundMark x1="20000" y1="73432" x2="31525" y2="72694"/>
                        <a14:foregroundMark x1="31525" y1="72694" x2="69831" y2="77491"/>
                        <a14:foregroundMark x1="69831" y1="77491" x2="73559" y2="77122"/>
                        <a14:foregroundMark x1="42034" y1="88561" x2="59322" y2="86716"/>
                        <a14:foregroundMark x1="59322" y1="86716" x2="61695" y2="84502"/>
                        <a14:foregroundMark x1="33559" y1="91513" x2="56271" y2="91144"/>
                        <a14:foregroundMark x1="72203" y1="86716" x2="65763" y2="92620"/>
                        <a14:foregroundMark x1="41356" y1="96679" x2="23390" y2="89668"/>
                        <a14:foregroundMark x1="23390" y1="89668" x2="22373" y2="73801"/>
                        <a14:foregroundMark x1="22373" y1="73801" x2="46102" y2="63469"/>
                        <a14:foregroundMark x1="46102" y1="63469" x2="69153" y2="62731"/>
                        <a14:foregroundMark x1="69153" y1="62731" x2="86102" y2="64945"/>
                        <a14:foregroundMark x1="86102" y1="64945" x2="87797" y2="79336"/>
                        <a14:foregroundMark x1="87797" y1="79336" x2="59322" y2="94465"/>
                        <a14:foregroundMark x1="59322" y1="94465" x2="49153" y2="95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6538" y="1881773"/>
            <a:ext cx="2576563" cy="23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Robles Ardila</dc:creator>
  <cp:lastModifiedBy>Daniel Robles Ardila</cp:lastModifiedBy>
  <cp:revision>2</cp:revision>
  <dcterms:created xsi:type="dcterms:W3CDTF">2024-04-12T11:03:01Z</dcterms:created>
  <dcterms:modified xsi:type="dcterms:W3CDTF">2024-04-12T13:35:36Z</dcterms:modified>
</cp:coreProperties>
</file>